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1" r:id="rId1"/>
  </p:sldMasterIdLst>
  <p:sldIdLst>
    <p:sldId id="267" r:id="rId2"/>
    <p:sldId id="256" r:id="rId3"/>
    <p:sldId id="269" r:id="rId4"/>
    <p:sldId id="257" r:id="rId5"/>
    <p:sldId id="265" r:id="rId6"/>
    <p:sldId id="266" r:id="rId7"/>
    <p:sldId id="268" r:id="rId8"/>
    <p:sldId id="271" r:id="rId9"/>
    <p:sldId id="262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DF58F-3059-4885-B34B-D01284EA525B}" v="76" dt="2021-03-20T10:04:35.350"/>
    <p1510:client id="{15015D6A-803F-4852-9717-49D2D5AEA278}" v="17" dt="2021-04-15T05:59:30.029"/>
    <p1510:client id="{1A8DF6C0-2EA7-4D13-9C07-E417B0BEAF81}" v="3" dt="2021-03-24T13:44:28.864"/>
    <p1510:client id="{1F7F1BCC-7838-4D3C-B7CB-48E3BDF0A683}" v="1" dt="2021-03-24T14:28:02.579"/>
    <p1510:client id="{26380956-954E-44A0-BE8D-3FC742806208}" v="13" dt="2021-03-20T09:34:15.604"/>
    <p1510:client id="{51F8C2A7-B5DF-4257-90C7-FD2A30458AE0}" v="332" dt="2021-03-20T09:18:43.801"/>
    <p1510:client id="{5757B691-0EDF-4F01-AF88-214FFA4DAA30}" v="591" dt="2021-04-15T05:12:54.207"/>
    <p1510:client id="{9A47B6A1-A599-4539-9830-1DD72A9E7BAC}" v="3" dt="2021-03-21T10:38:56.959"/>
    <p1510:client id="{E417CDAD-D935-4DC5-8753-7F6171940959}" v="769" dt="2021-03-21T08:16:34.814"/>
    <p1510:client id="{EDAB4016-6672-4EA0-890B-C2C4CF05EFAC}" v="5" dt="2021-03-22T09:58:37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1459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urang Baviskar" userId="ea0c3d03992c69dd" providerId="Windows Live" clId="Web-{9A47B6A1-A599-4539-9830-1DD72A9E7BAC}"/>
    <pc:docChg chg="modSld">
      <pc:chgData name="Gourang Baviskar" userId="ea0c3d03992c69dd" providerId="Windows Live" clId="Web-{9A47B6A1-A599-4539-9830-1DD72A9E7BAC}" dt="2021-03-21T10:38:56.350" v="0" actId="20577"/>
      <pc:docMkLst>
        <pc:docMk/>
      </pc:docMkLst>
      <pc:sldChg chg="modSp">
        <pc:chgData name="Gourang Baviskar" userId="ea0c3d03992c69dd" providerId="Windows Live" clId="Web-{9A47B6A1-A599-4539-9830-1DD72A9E7BAC}" dt="2021-03-21T10:38:56.350" v="0" actId="20577"/>
        <pc:sldMkLst>
          <pc:docMk/>
          <pc:sldMk cId="4147966244" sldId="256"/>
        </pc:sldMkLst>
        <pc:spChg chg="mod">
          <ac:chgData name="Gourang Baviskar" userId="ea0c3d03992c69dd" providerId="Windows Live" clId="Web-{9A47B6A1-A599-4539-9830-1DD72A9E7BAC}" dt="2021-03-21T10:38:56.350" v="0" actId="20577"/>
          <ac:spMkLst>
            <pc:docMk/>
            <pc:sldMk cId="4147966244" sldId="256"/>
            <ac:spMk id="2" creationId="{B65DBD14-307E-47E2-AFB2-2D9E8FBE092B}"/>
          </ac:spMkLst>
        </pc:spChg>
      </pc:sldChg>
    </pc:docChg>
  </pc:docChgLst>
  <pc:docChgLst>
    <pc:chgData name="Gourang Baviskar" userId="ea0c3d03992c69dd" providerId="Windows Live" clId="Web-{1A8DF6C0-2EA7-4D13-9C07-E417B0BEAF81}"/>
    <pc:docChg chg="modSld">
      <pc:chgData name="Gourang Baviskar" userId="ea0c3d03992c69dd" providerId="Windows Live" clId="Web-{1A8DF6C0-2EA7-4D13-9C07-E417B0BEAF81}" dt="2021-03-24T13:44:28.864" v="2"/>
      <pc:docMkLst>
        <pc:docMk/>
      </pc:docMkLst>
      <pc:sldChg chg="addAnim modAnim">
        <pc:chgData name="Gourang Baviskar" userId="ea0c3d03992c69dd" providerId="Windows Live" clId="Web-{1A8DF6C0-2EA7-4D13-9C07-E417B0BEAF81}" dt="2021-03-24T13:44:28.864" v="2"/>
        <pc:sldMkLst>
          <pc:docMk/>
          <pc:sldMk cId="4147966244" sldId="256"/>
        </pc:sldMkLst>
      </pc:sldChg>
    </pc:docChg>
  </pc:docChgLst>
  <pc:docChgLst>
    <pc:chgData name="Gourang Baviskar" userId="ea0c3d03992c69dd" providerId="Windows Live" clId="Web-{5757B691-0EDF-4F01-AF88-214FFA4DAA30}"/>
    <pc:docChg chg="addSld modSld sldOrd">
      <pc:chgData name="Gourang Baviskar" userId="ea0c3d03992c69dd" providerId="Windows Live" clId="Web-{5757B691-0EDF-4F01-AF88-214FFA4DAA30}" dt="2021-04-15T05:12:24.551" v="359" actId="20577"/>
      <pc:docMkLst>
        <pc:docMk/>
      </pc:docMkLst>
      <pc:sldChg chg="addSp delSp modSp new mod ord setBg setClrOvrMap">
        <pc:chgData name="Gourang Baviskar" userId="ea0c3d03992c69dd" providerId="Windows Live" clId="Web-{5757B691-0EDF-4F01-AF88-214FFA4DAA30}" dt="2021-04-15T05:12:24.551" v="359" actId="20577"/>
        <pc:sldMkLst>
          <pc:docMk/>
          <pc:sldMk cId="1974281879" sldId="267"/>
        </pc:sldMkLst>
        <pc:spChg chg="del mod">
          <ac:chgData name="Gourang Baviskar" userId="ea0c3d03992c69dd" providerId="Windows Live" clId="Web-{5757B691-0EDF-4F01-AF88-214FFA4DAA30}" dt="2021-04-15T04:05:04.880" v="5"/>
          <ac:spMkLst>
            <pc:docMk/>
            <pc:sldMk cId="1974281879" sldId="267"/>
            <ac:spMk id="2" creationId="{11417F33-1D3B-4FD4-A746-4FC1B4BD626B}"/>
          </ac:spMkLst>
        </pc:spChg>
        <pc:spChg chg="add del mod">
          <ac:chgData name="Gourang Baviskar" userId="ea0c3d03992c69dd" providerId="Windows Live" clId="Web-{5757B691-0EDF-4F01-AF88-214FFA4DAA30}" dt="2021-04-15T04:28:35.742" v="143"/>
          <ac:spMkLst>
            <pc:docMk/>
            <pc:sldMk cId="1974281879" sldId="267"/>
            <ac:spMk id="5" creationId="{78140C6E-4827-4CBB-9AF0-542CC2195D2D}"/>
          </ac:spMkLst>
        </pc:spChg>
        <pc:spChg chg="add mod">
          <ac:chgData name="Gourang Baviskar" userId="ea0c3d03992c69dd" providerId="Windows Live" clId="Web-{5757B691-0EDF-4F01-AF88-214FFA4DAA30}" dt="2021-04-15T05:11:36.565" v="357" actId="20577"/>
          <ac:spMkLst>
            <pc:docMk/>
            <pc:sldMk cId="1974281879" sldId="267"/>
            <ac:spMk id="6" creationId="{664D3138-D046-438C-A1C2-BF4F1B4DD33B}"/>
          </ac:spMkLst>
        </pc:spChg>
        <pc:spChg chg="add mod">
          <ac:chgData name="Gourang Baviskar" userId="ea0c3d03992c69dd" providerId="Windows Live" clId="Web-{5757B691-0EDF-4F01-AF88-214FFA4DAA30}" dt="2021-04-15T04:28:46.680" v="145" actId="20577"/>
          <ac:spMkLst>
            <pc:docMk/>
            <pc:sldMk cId="1974281879" sldId="267"/>
            <ac:spMk id="8" creationId="{0E593189-B5E2-4E69-B164-BBBA141D9D56}"/>
          </ac:spMkLst>
        </pc:spChg>
        <pc:spChg chg="add del mod ord">
          <ac:chgData name="Gourang Baviskar" userId="ea0c3d03992c69dd" providerId="Windows Live" clId="Web-{5757B691-0EDF-4F01-AF88-214FFA4DAA30}" dt="2021-04-15T04:49:28.176" v="270"/>
          <ac:spMkLst>
            <pc:docMk/>
            <pc:sldMk cId="1974281879" sldId="267"/>
            <ac:spMk id="9" creationId="{DD1A5ABC-8D2F-430E-961A-D35CF8A10A1B}"/>
          </ac:spMkLst>
        </pc:spChg>
        <pc:spChg chg="add del mod">
          <ac:chgData name="Gourang Baviskar" userId="ea0c3d03992c69dd" providerId="Windows Live" clId="Web-{5757B691-0EDF-4F01-AF88-214FFA4DAA30}" dt="2021-04-15T04:39:58.789" v="206"/>
          <ac:spMkLst>
            <pc:docMk/>
            <pc:sldMk cId="1974281879" sldId="267"/>
            <ac:spMk id="12" creationId="{DD1A5ABC-8D2F-430E-961A-D35CF8A10A1B}"/>
          </ac:spMkLst>
        </pc:spChg>
        <pc:spChg chg="add del">
          <ac:chgData name="Gourang Baviskar" userId="ea0c3d03992c69dd" providerId="Windows Live" clId="Web-{5757B691-0EDF-4F01-AF88-214FFA4DAA30}" dt="2021-04-15T04:40:21.383" v="207"/>
          <ac:spMkLst>
            <pc:docMk/>
            <pc:sldMk cId="1974281879" sldId="267"/>
            <ac:spMk id="14" creationId="{E1063ACC-684C-4227-9D75-430593BADCAF}"/>
          </ac:spMkLst>
        </pc:spChg>
        <pc:spChg chg="add del mod">
          <ac:chgData name="Gourang Baviskar" userId="ea0c3d03992c69dd" providerId="Windows Live" clId="Web-{5757B691-0EDF-4F01-AF88-214FFA4DAA30}" dt="2021-04-15T04:47:31.830" v="265"/>
          <ac:spMkLst>
            <pc:docMk/>
            <pc:sldMk cId="1974281879" sldId="267"/>
            <ac:spMk id="15" creationId="{DD1A5ABC-8D2F-430E-961A-D35CF8A10A1B}"/>
          </ac:spMkLst>
        </pc:spChg>
        <pc:spChg chg="add del">
          <ac:chgData name="Gourang Baviskar" userId="ea0c3d03992c69dd" providerId="Windows Live" clId="Web-{5757B691-0EDF-4F01-AF88-214FFA4DAA30}" dt="2021-04-15T04:40:21.383" v="207"/>
          <ac:spMkLst>
            <pc:docMk/>
            <pc:sldMk cId="1974281879" sldId="267"/>
            <ac:spMk id="16" creationId="{8067F801-9719-4550-AFFF-C7C36842212A}"/>
          </ac:spMkLst>
        </pc:spChg>
        <pc:spChg chg="add">
          <ac:chgData name="Gourang Baviskar" userId="ea0c3d03992c69dd" providerId="Windows Live" clId="Web-{5757B691-0EDF-4F01-AF88-214FFA4DAA30}" dt="2021-04-15T04:40:21.383" v="207"/>
          <ac:spMkLst>
            <pc:docMk/>
            <pc:sldMk cId="1974281879" sldId="267"/>
            <ac:spMk id="21" creationId="{DCFD1A13-2B88-47B7-AAE9-AD6F3296EE2F}"/>
          </ac:spMkLst>
        </pc:spChg>
        <pc:spChg chg="add">
          <ac:chgData name="Gourang Baviskar" userId="ea0c3d03992c69dd" providerId="Windows Live" clId="Web-{5757B691-0EDF-4F01-AF88-214FFA4DAA30}" dt="2021-04-15T04:40:21.383" v="207"/>
          <ac:spMkLst>
            <pc:docMk/>
            <pc:sldMk cId="1974281879" sldId="267"/>
            <ac:spMk id="23" creationId="{F5CE4102-C93A-420A-98A7-5A7DD0C5C5B1}"/>
          </ac:spMkLst>
        </pc:spChg>
        <pc:spChg chg="add mod">
          <ac:chgData name="Gourang Baviskar" userId="ea0c3d03992c69dd" providerId="Windows Live" clId="Web-{5757B691-0EDF-4F01-AF88-214FFA4DAA30}" dt="2021-04-15T04:50:09.302" v="276" actId="20577"/>
          <ac:spMkLst>
            <pc:docMk/>
            <pc:sldMk cId="1974281879" sldId="267"/>
            <ac:spMk id="41" creationId="{47CD0B61-60E2-4D6D-979B-3C7D4EBB7F74}"/>
          </ac:spMkLst>
        </pc:spChg>
        <pc:spChg chg="add mod">
          <ac:chgData name="Gourang Baviskar" userId="ea0c3d03992c69dd" providerId="Windows Live" clId="Web-{5757B691-0EDF-4F01-AF88-214FFA4DAA30}" dt="2021-04-15T05:12:24.551" v="359" actId="20577"/>
          <ac:spMkLst>
            <pc:docMk/>
            <pc:sldMk cId="1974281879" sldId="267"/>
            <ac:spMk id="42" creationId="{F0A35BB5-D270-4584-9C42-8247A6310CE8}"/>
          </ac:spMkLst>
        </pc:spChg>
        <pc:spChg chg="add del">
          <ac:chgData name="Gourang Baviskar" userId="ea0c3d03992c69dd" providerId="Windows Live" clId="Web-{5757B691-0EDF-4F01-AF88-214FFA4DAA30}" dt="2021-04-15T04:50:47.522" v="280"/>
          <ac:spMkLst>
            <pc:docMk/>
            <pc:sldMk cId="1974281879" sldId="267"/>
            <ac:spMk id="43" creationId="{F0A35BB5-D270-4584-9C42-8247A6310CE8}"/>
          </ac:spMkLst>
        </pc:spChg>
        <pc:graphicFrameChg chg="add del mod">
          <ac:chgData name="Gourang Baviskar" userId="ea0c3d03992c69dd" providerId="Windows Live" clId="Web-{5757B691-0EDF-4F01-AF88-214FFA4DAA30}" dt="2021-04-15T04:48:25.409" v="268"/>
          <ac:graphicFrameMkLst>
            <pc:docMk/>
            <pc:sldMk cId="1974281879" sldId="267"/>
            <ac:graphicFrameMk id="25" creationId="{C6EB4A63-40BD-4D92-875E-06CA3BD6D35F}"/>
          </ac:graphicFrameMkLst>
        </pc:graphicFrameChg>
        <pc:picChg chg="add del mod">
          <ac:chgData name="Gourang Baviskar" userId="ea0c3d03992c69dd" providerId="Windows Live" clId="Web-{5757B691-0EDF-4F01-AF88-214FFA4DAA30}" dt="2021-04-15T04:14:47.396" v="11"/>
          <ac:picMkLst>
            <pc:docMk/>
            <pc:sldMk cId="1974281879" sldId="267"/>
            <ac:picMk id="2" creationId="{F0582D4A-CAB6-4631-A652-0BDAC4A65FC1}"/>
          </ac:picMkLst>
        </pc:picChg>
        <pc:picChg chg="add del mod">
          <ac:chgData name="Gourang Baviskar" userId="ea0c3d03992c69dd" providerId="Windows Live" clId="Web-{5757B691-0EDF-4F01-AF88-214FFA4DAA30}" dt="2021-04-15T04:26:06.083" v="130"/>
          <ac:picMkLst>
            <pc:docMk/>
            <pc:sldMk cId="1974281879" sldId="267"/>
            <ac:picMk id="3" creationId="{3CB0F7D5-17D4-4564-81C0-FD2B450A7502}"/>
          </ac:picMkLst>
        </pc:picChg>
        <pc:picChg chg="add mod ord">
          <ac:chgData name="Gourang Baviskar" userId="ea0c3d03992c69dd" providerId="Windows Live" clId="Web-{5757B691-0EDF-4F01-AF88-214FFA4DAA30}" dt="2021-04-15T04:40:21.383" v="207"/>
          <ac:picMkLst>
            <pc:docMk/>
            <pc:sldMk cId="1974281879" sldId="267"/>
            <ac:picMk id="4" creationId="{0A3D58ED-A799-43E5-BF9B-8F4D51E78F0B}"/>
          </ac:picMkLst>
        </pc:picChg>
        <pc:picChg chg="add mod">
          <ac:chgData name="Gourang Baviskar" userId="ea0c3d03992c69dd" providerId="Windows Live" clId="Web-{5757B691-0EDF-4F01-AF88-214FFA4DAA30}" dt="2021-04-15T04:40:21.383" v="207"/>
          <ac:picMkLst>
            <pc:docMk/>
            <pc:sldMk cId="1974281879" sldId="267"/>
            <ac:picMk id="7" creationId="{DAC1C223-9346-4499-8F6A-DC6F07BF1283}"/>
          </ac:picMkLst>
        </pc:picChg>
      </pc:sldChg>
    </pc:docChg>
  </pc:docChgLst>
  <pc:docChgLst>
    <pc:chgData name="Gourang Baviskar" userId="ea0c3d03992c69dd" providerId="Windows Live" clId="Web-{51F8C2A7-B5DF-4257-90C7-FD2A30458AE0}"/>
    <pc:docChg chg="modSld addMainMaster delMainMaster">
      <pc:chgData name="Gourang Baviskar" userId="ea0c3d03992c69dd" providerId="Windows Live" clId="Web-{51F8C2A7-B5DF-4257-90C7-FD2A30458AE0}" dt="2021-03-20T09:18:43.801" v="209" actId="20577"/>
      <pc:docMkLst>
        <pc:docMk/>
      </pc:docMkLst>
      <pc:sldChg chg="addSp delSp modSp mod setBg modClrScheme addAnim delAnim setClrOvrMap chgLayout">
        <pc:chgData name="Gourang Baviskar" userId="ea0c3d03992c69dd" providerId="Windows Live" clId="Web-{51F8C2A7-B5DF-4257-90C7-FD2A30458AE0}" dt="2021-03-20T09:18:43.801" v="209" actId="20577"/>
        <pc:sldMkLst>
          <pc:docMk/>
          <pc:sldMk cId="4147966244" sldId="256"/>
        </pc:sldMkLst>
        <pc:spChg chg="mod ord">
          <ac:chgData name="Gourang Baviskar" userId="ea0c3d03992c69dd" providerId="Windows Live" clId="Web-{51F8C2A7-B5DF-4257-90C7-FD2A30458AE0}" dt="2021-03-20T09:18:43.801" v="209" actId="20577"/>
          <ac:spMkLst>
            <pc:docMk/>
            <pc:sldMk cId="4147966244" sldId="256"/>
            <ac:spMk id="2" creationId="{B65DBD14-307E-47E2-AFB2-2D9E8FBE092B}"/>
          </ac:spMkLst>
        </pc:spChg>
        <pc:spChg chg="add del">
          <ac:chgData name="Gourang Baviskar" userId="ea0c3d03992c69dd" providerId="Windows Live" clId="Web-{51F8C2A7-B5DF-4257-90C7-FD2A30458AE0}" dt="2021-03-20T09:10:08.151" v="163"/>
          <ac:spMkLst>
            <pc:docMk/>
            <pc:sldMk cId="4147966244" sldId="256"/>
            <ac:spMk id="4" creationId="{53EDA46E-AECC-43B8-B54F-FA6E4C0C6566}"/>
          </ac:spMkLst>
        </pc:spChg>
        <pc:spChg chg="add del">
          <ac:chgData name="Gourang Baviskar" userId="ea0c3d03992c69dd" providerId="Windows Live" clId="Web-{51F8C2A7-B5DF-4257-90C7-FD2A30458AE0}" dt="2021-03-20T09:10:08.151" v="163"/>
          <ac:spMkLst>
            <pc:docMk/>
            <pc:sldMk cId="4147966244" sldId="256"/>
            <ac:spMk id="5" creationId="{9A789037-2F02-4B13-8573-CB800A9689B8}"/>
          </ac:spMkLst>
        </pc:spChg>
        <pc:spChg chg="add del">
          <ac:chgData name="Gourang Baviskar" userId="ea0c3d03992c69dd" providerId="Windows Live" clId="Web-{51F8C2A7-B5DF-4257-90C7-FD2A30458AE0}" dt="2021-03-20T09:07:17.351" v="157"/>
          <ac:spMkLst>
            <pc:docMk/>
            <pc:sldMk cId="4147966244" sldId="256"/>
            <ac:spMk id="7" creationId="{C8BABCA7-C1E0-41BA-A822-5F61251AA6A4}"/>
          </ac:spMkLst>
        </pc:spChg>
        <pc:spChg chg="add del">
          <ac:chgData name="Gourang Baviskar" userId="ea0c3d03992c69dd" providerId="Windows Live" clId="Web-{51F8C2A7-B5DF-4257-90C7-FD2A30458AE0}" dt="2021-03-20T09:10:08.151" v="163"/>
          <ac:spMkLst>
            <pc:docMk/>
            <pc:sldMk cId="4147966244" sldId="256"/>
            <ac:spMk id="11" creationId="{567B4C5E-A726-4AC9-9254-E81F0698BD5F}"/>
          </ac:spMkLst>
        </pc:spChg>
        <pc:spChg chg="add del">
          <ac:chgData name="Gourang Baviskar" userId="ea0c3d03992c69dd" providerId="Windows Live" clId="Web-{51F8C2A7-B5DF-4257-90C7-FD2A30458AE0}" dt="2021-03-20T09:18:22.097" v="207"/>
          <ac:spMkLst>
            <pc:docMk/>
            <pc:sldMk cId="4147966244" sldId="256"/>
            <ac:spMk id="16" creationId="{9B347087-DEE1-4F23-8486-A2690AA195E5}"/>
          </ac:spMkLst>
        </pc:spChg>
        <pc:spChg chg="add del">
          <ac:chgData name="Gourang Baviskar" userId="ea0c3d03992c69dd" providerId="Windows Live" clId="Web-{51F8C2A7-B5DF-4257-90C7-FD2A30458AE0}" dt="2021-03-20T09:18:22.097" v="207"/>
          <ac:spMkLst>
            <pc:docMk/>
            <pc:sldMk cId="4147966244" sldId="256"/>
            <ac:spMk id="17" creationId="{44BB81AE-EE4A-4AA4-8941-104B6C943598}"/>
          </ac:spMkLst>
        </pc:spChg>
        <pc:spChg chg="add del">
          <ac:chgData name="Gourang Baviskar" userId="ea0c3d03992c69dd" providerId="Windows Live" clId="Web-{51F8C2A7-B5DF-4257-90C7-FD2A30458AE0}" dt="2021-03-20T09:10:08.135" v="162"/>
          <ac:spMkLst>
            <pc:docMk/>
            <pc:sldMk cId="4147966244" sldId="256"/>
            <ac:spMk id="18" creationId="{FDF8837B-BAE2-489A-8F93-69216307D5A5}"/>
          </ac:spMkLst>
        </pc:spChg>
        <pc:spChg chg="add del">
          <ac:chgData name="Gourang Baviskar" userId="ea0c3d03992c69dd" providerId="Windows Live" clId="Web-{51F8C2A7-B5DF-4257-90C7-FD2A30458AE0}" dt="2021-03-20T09:18:22.097" v="207"/>
          <ac:spMkLst>
            <pc:docMk/>
            <pc:sldMk cId="4147966244" sldId="256"/>
            <ac:spMk id="24" creationId="{AAA2202F-2A68-464D-8E53-CEBE9303D848}"/>
          </ac:spMkLst>
        </pc:spChg>
        <pc:spChg chg="add">
          <ac:chgData name="Gourang Baviskar" userId="ea0c3d03992c69dd" providerId="Windows Live" clId="Web-{51F8C2A7-B5DF-4257-90C7-FD2A30458AE0}" dt="2021-03-20T09:18:22.097" v="207"/>
          <ac:spMkLst>
            <pc:docMk/>
            <pc:sldMk cId="4147966244" sldId="256"/>
            <ac:spMk id="35" creationId="{9B347087-DEE1-4F23-8486-A2690AA195E5}"/>
          </ac:spMkLst>
        </pc:spChg>
        <pc:spChg chg="add">
          <ac:chgData name="Gourang Baviskar" userId="ea0c3d03992c69dd" providerId="Windows Live" clId="Web-{51F8C2A7-B5DF-4257-90C7-FD2A30458AE0}" dt="2021-03-20T09:18:22.097" v="207"/>
          <ac:spMkLst>
            <pc:docMk/>
            <pc:sldMk cId="4147966244" sldId="256"/>
            <ac:spMk id="37" creationId="{44BB81AE-EE4A-4AA4-8941-104B6C943598}"/>
          </ac:spMkLst>
        </pc:spChg>
        <pc:spChg chg="add">
          <ac:chgData name="Gourang Baviskar" userId="ea0c3d03992c69dd" providerId="Windows Live" clId="Web-{51F8C2A7-B5DF-4257-90C7-FD2A30458AE0}" dt="2021-03-20T09:18:22.097" v="207"/>
          <ac:spMkLst>
            <pc:docMk/>
            <pc:sldMk cId="4147966244" sldId="256"/>
            <ac:spMk id="41" creationId="{AAA2202F-2A68-464D-8E53-CEBE9303D848}"/>
          </ac:spMkLst>
        </pc:spChg>
        <pc:grpChg chg="add del">
          <ac:chgData name="Gourang Baviskar" userId="ea0c3d03992c69dd" providerId="Windows Live" clId="Web-{51F8C2A7-B5DF-4257-90C7-FD2A30458AE0}" dt="2021-03-20T09:07:17.351" v="157"/>
          <ac:grpSpMkLst>
            <pc:docMk/>
            <pc:sldMk cId="4147966244" sldId="256"/>
            <ac:grpSpMk id="9" creationId="{2E5D6EB5-6FDB-477A-98F5-7409CD53754D}"/>
          </ac:grpSpMkLst>
        </pc:grpChg>
        <pc:grpChg chg="add del">
          <ac:chgData name="Gourang Baviskar" userId="ea0c3d03992c69dd" providerId="Windows Live" clId="Web-{51F8C2A7-B5DF-4257-90C7-FD2A30458AE0}" dt="2021-03-20T09:18:22.097" v="207"/>
          <ac:grpSpMkLst>
            <pc:docMk/>
            <pc:sldMk cId="4147966244" sldId="256"/>
            <ac:grpSpMk id="26" creationId="{5B129734-DF6D-46B8-A0E0-4F178B3AD2FC}"/>
          </ac:grpSpMkLst>
        </pc:grpChg>
        <pc:grpChg chg="add">
          <ac:chgData name="Gourang Baviskar" userId="ea0c3d03992c69dd" providerId="Windows Live" clId="Web-{51F8C2A7-B5DF-4257-90C7-FD2A30458AE0}" dt="2021-03-20T09:18:22.097" v="207"/>
          <ac:grpSpMkLst>
            <pc:docMk/>
            <pc:sldMk cId="4147966244" sldId="256"/>
            <ac:grpSpMk id="43" creationId="{5B129734-DF6D-46B8-A0E0-4F178B3AD2FC}"/>
          </ac:grpSpMkLst>
        </pc:grpChg>
        <pc:picChg chg="add mod">
          <ac:chgData name="Gourang Baviskar" userId="ea0c3d03992c69dd" providerId="Windows Live" clId="Web-{51F8C2A7-B5DF-4257-90C7-FD2A30458AE0}" dt="2021-03-20T09:10:08.151" v="163"/>
          <ac:picMkLst>
            <pc:docMk/>
            <pc:sldMk cId="4147966244" sldId="256"/>
            <ac:picMk id="3" creationId="{0685137D-E7DD-47A0-A46C-09044C53C4C1}"/>
          </ac:picMkLst>
        </pc:picChg>
        <pc:cxnChg chg="add del">
          <ac:chgData name="Gourang Baviskar" userId="ea0c3d03992c69dd" providerId="Windows Live" clId="Web-{51F8C2A7-B5DF-4257-90C7-FD2A30458AE0}" dt="2021-03-20T09:10:08.151" v="163"/>
          <ac:cxnSpMkLst>
            <pc:docMk/>
            <pc:sldMk cId="4147966244" sldId="256"/>
            <ac:cxnSpMk id="13" creationId="{47F9D90F-7118-49FD-9E75-223103DD93BD}"/>
          </ac:cxnSpMkLst>
        </pc:cxnChg>
        <pc:cxnChg chg="add del">
          <ac:chgData name="Gourang Baviskar" userId="ea0c3d03992c69dd" providerId="Windows Live" clId="Web-{51F8C2A7-B5DF-4257-90C7-FD2A30458AE0}" dt="2021-03-20T09:07:17.351" v="157"/>
          <ac:cxnSpMkLst>
            <pc:docMk/>
            <pc:sldMk cId="4147966244" sldId="256"/>
            <ac:cxnSpMk id="15" creationId="{889FB2CC-C7A1-4A53-A088-636FB487FE67}"/>
          </ac:cxnSpMkLst>
        </pc:cxnChg>
        <pc:cxnChg chg="add del">
          <ac:chgData name="Gourang Baviskar" userId="ea0c3d03992c69dd" providerId="Windows Live" clId="Web-{51F8C2A7-B5DF-4257-90C7-FD2A30458AE0}" dt="2021-03-20T09:10:08.135" v="162"/>
          <ac:cxnSpMkLst>
            <pc:docMk/>
            <pc:sldMk cId="4147966244" sldId="256"/>
            <ac:cxnSpMk id="20" creationId="{B48BEE9B-A2F4-4BF3-9EAD-16E1A7FC2DC6}"/>
          </ac:cxnSpMkLst>
        </pc:cxnChg>
        <pc:cxnChg chg="add del">
          <ac:chgData name="Gourang Baviskar" userId="ea0c3d03992c69dd" providerId="Windows Live" clId="Web-{51F8C2A7-B5DF-4257-90C7-FD2A30458AE0}" dt="2021-03-20T09:18:22.097" v="207"/>
          <ac:cxnSpMkLst>
            <pc:docMk/>
            <pc:sldMk cId="4147966244" sldId="256"/>
            <ac:cxnSpMk id="22" creationId="{4AA791FC-1AEF-4561-93B5-6B9E981BBB74}"/>
          </ac:cxnSpMkLst>
        </pc:cxnChg>
        <pc:cxnChg chg="add">
          <ac:chgData name="Gourang Baviskar" userId="ea0c3d03992c69dd" providerId="Windows Live" clId="Web-{51F8C2A7-B5DF-4257-90C7-FD2A30458AE0}" dt="2021-03-20T09:18:22.097" v="207"/>
          <ac:cxnSpMkLst>
            <pc:docMk/>
            <pc:sldMk cId="4147966244" sldId="256"/>
            <ac:cxnSpMk id="39" creationId="{4AA791FC-1AEF-4561-93B5-6B9E981BBB74}"/>
          </ac:cxnSpMkLst>
        </pc:cxnChg>
      </pc:sldChg>
      <pc:sldChg chg="addSp delSp modSp mod setBg modClrScheme delDesignElem chgLayout">
        <pc:chgData name="Gourang Baviskar" userId="ea0c3d03992c69dd" providerId="Windows Live" clId="Web-{51F8C2A7-B5DF-4257-90C7-FD2A30458AE0}" dt="2021-03-20T09:17:50.378" v="206" actId="14100"/>
        <pc:sldMkLst>
          <pc:docMk/>
          <pc:sldMk cId="1404589448" sldId="257"/>
        </pc:sldMkLst>
        <pc:spChg chg="mod ord">
          <ac:chgData name="Gourang Baviskar" userId="ea0c3d03992c69dd" providerId="Windows Live" clId="Web-{51F8C2A7-B5DF-4257-90C7-FD2A30458AE0}" dt="2021-03-20T09:17:33.503" v="204" actId="20577"/>
          <ac:spMkLst>
            <pc:docMk/>
            <pc:sldMk cId="1404589448" sldId="257"/>
            <ac:spMk id="2" creationId="{87F8FFB9-0108-4A2B-8F95-CEB2B55B2852}"/>
          </ac:spMkLst>
        </pc:spChg>
        <pc:spChg chg="mod ord">
          <ac:chgData name="Gourang Baviskar" userId="ea0c3d03992c69dd" providerId="Windows Live" clId="Web-{51F8C2A7-B5DF-4257-90C7-FD2A30458AE0}" dt="2021-03-20T09:17:50.378" v="206" actId="14100"/>
          <ac:spMkLst>
            <pc:docMk/>
            <pc:sldMk cId="1404589448" sldId="257"/>
            <ac:spMk id="3" creationId="{A550DE74-3971-44FD-BBD7-B1F9995EE024}"/>
          </ac:spMkLst>
        </pc:spChg>
        <pc:spChg chg="add del">
          <ac:chgData name="Gourang Baviskar" userId="ea0c3d03992c69dd" providerId="Windows Live" clId="Web-{51F8C2A7-B5DF-4257-90C7-FD2A30458AE0}" dt="2021-03-20T09:01:52.939" v="128"/>
          <ac:spMkLst>
            <pc:docMk/>
            <pc:sldMk cId="1404589448" sldId="257"/>
            <ac:spMk id="5" creationId="{50E53EDA-3B94-4F6B-9E86-D3BB9EBB9616}"/>
          </ac:spMkLst>
        </pc:spChg>
        <pc:spChg chg="add del">
          <ac:chgData name="Gourang Baviskar" userId="ea0c3d03992c69dd" providerId="Windows Live" clId="Web-{51F8C2A7-B5DF-4257-90C7-FD2A30458AE0}" dt="2021-03-20T09:17:07.158" v="200"/>
          <ac:spMkLst>
            <pc:docMk/>
            <pc:sldMk cId="1404589448" sldId="257"/>
            <ac:spMk id="7" creationId="{DC878D9A-77BE-4701-AE3D-EEFC53CD50BC}"/>
          </ac:spMkLst>
        </pc:spChg>
        <pc:spChg chg="add del">
          <ac:chgData name="Gourang Baviskar" userId="ea0c3d03992c69dd" providerId="Windows Live" clId="Web-{51F8C2A7-B5DF-4257-90C7-FD2A30458AE0}" dt="2021-03-20T08:41:20.113" v="83"/>
          <ac:spMkLst>
            <pc:docMk/>
            <pc:sldMk cId="1404589448" sldId="257"/>
            <ac:spMk id="8" creationId="{3A3C2D7E-3F2E-404E-9B30-CB12DC972D50}"/>
          </ac:spMkLst>
        </pc:spChg>
        <pc:spChg chg="add del">
          <ac:chgData name="Gourang Baviskar" userId="ea0c3d03992c69dd" providerId="Windows Live" clId="Web-{51F8C2A7-B5DF-4257-90C7-FD2A30458AE0}" dt="2021-03-20T09:17:07.158" v="200"/>
          <ac:spMkLst>
            <pc:docMk/>
            <pc:sldMk cId="1404589448" sldId="257"/>
            <ac:spMk id="9" creationId="{F643BE08-0ED1-4B73-AC6D-B7E26A59CDAA}"/>
          </ac:spMkLst>
        </pc:spChg>
        <pc:spChg chg="add del">
          <ac:chgData name="Gourang Baviskar" userId="ea0c3d03992c69dd" providerId="Windows Live" clId="Web-{51F8C2A7-B5DF-4257-90C7-FD2A30458AE0}" dt="2021-03-20T08:41:20.113" v="83"/>
          <ac:spMkLst>
            <pc:docMk/>
            <pc:sldMk cId="1404589448" sldId="257"/>
            <ac:spMk id="10" creationId="{F1F7FD00-BF97-4325-B7C2-E451F20840A7}"/>
          </ac:spMkLst>
        </pc:spChg>
        <pc:spChg chg="add del">
          <ac:chgData name="Gourang Baviskar" userId="ea0c3d03992c69dd" providerId="Windows Live" clId="Web-{51F8C2A7-B5DF-4257-90C7-FD2A30458AE0}" dt="2021-03-20T09:17:07.158" v="200"/>
          <ac:spMkLst>
            <pc:docMk/>
            <pc:sldMk cId="1404589448" sldId="257"/>
            <ac:spMk id="11" creationId="{956B2094-7FC0-45FC-BFED-3CB88CEE63F5}"/>
          </ac:spMkLst>
        </pc:spChg>
        <pc:spChg chg="add del">
          <ac:chgData name="Gourang Baviskar" userId="ea0c3d03992c69dd" providerId="Windows Live" clId="Web-{51F8C2A7-B5DF-4257-90C7-FD2A30458AE0}" dt="2021-03-20T08:41:20.113" v="83"/>
          <ac:spMkLst>
            <pc:docMk/>
            <pc:sldMk cId="1404589448" sldId="257"/>
            <ac:spMk id="12" creationId="{179B5294-DA4E-4926-B14A-DD6E07A12F67}"/>
          </ac:spMkLst>
        </pc:spChg>
        <pc:spChg chg="add del">
          <ac:chgData name="Gourang Baviskar" userId="ea0c3d03992c69dd" providerId="Windows Live" clId="Web-{51F8C2A7-B5DF-4257-90C7-FD2A30458AE0}" dt="2021-03-20T09:17:07.158" v="200"/>
          <ac:spMkLst>
            <pc:docMk/>
            <pc:sldMk cId="1404589448" sldId="257"/>
            <ac:spMk id="14" creationId="{07A4B640-BB7F-4272-A710-068DBA9F9A6E}"/>
          </ac:spMkLst>
        </pc:spChg>
        <pc:spChg chg="add">
          <ac:chgData name="Gourang Baviskar" userId="ea0c3d03992c69dd" providerId="Windows Live" clId="Web-{51F8C2A7-B5DF-4257-90C7-FD2A30458AE0}" dt="2021-03-20T09:17:07.158" v="200"/>
          <ac:spMkLst>
            <pc:docMk/>
            <pc:sldMk cId="1404589448" sldId="257"/>
            <ac:spMk id="19" creationId="{7E61F402-3445-458A-9A2B-D28FD288390C}"/>
          </ac:spMkLst>
        </pc:spChg>
        <pc:grpChg chg="add">
          <ac:chgData name="Gourang Baviskar" userId="ea0c3d03992c69dd" providerId="Windows Live" clId="Web-{51F8C2A7-B5DF-4257-90C7-FD2A30458AE0}" dt="2021-03-20T09:17:07.158" v="200"/>
          <ac:grpSpMkLst>
            <pc:docMk/>
            <pc:sldMk cId="1404589448" sldId="257"/>
            <ac:grpSpMk id="21" creationId="{A673C096-95AE-4644-B76C-1DF1B667DC44}"/>
          </ac:grpSpMkLst>
        </pc:grpChg>
        <pc:picChg chg="add mod">
          <ac:chgData name="Gourang Baviskar" userId="ea0c3d03992c69dd" providerId="Windows Live" clId="Web-{51F8C2A7-B5DF-4257-90C7-FD2A30458AE0}" dt="2021-03-20T09:17:20.971" v="202" actId="14100"/>
          <ac:picMkLst>
            <pc:docMk/>
            <pc:sldMk cId="1404589448" sldId="257"/>
            <ac:picMk id="4" creationId="{149F80B4-7A9F-4D06-99EC-6ED6DF225361}"/>
          </ac:picMkLst>
        </pc:picChg>
        <pc:cxnChg chg="add del">
          <ac:chgData name="Gourang Baviskar" userId="ea0c3d03992c69dd" providerId="Windows Live" clId="Web-{51F8C2A7-B5DF-4257-90C7-FD2A30458AE0}" dt="2021-03-20T09:01:52.939" v="128"/>
          <ac:cxnSpMkLst>
            <pc:docMk/>
            <pc:sldMk cId="1404589448" sldId="257"/>
            <ac:cxnSpMk id="6" creationId="{30EFD79F-7790-479B-B7DB-BD0D8C101DDD}"/>
          </ac:cxnSpMkLst>
        </pc:cxnChg>
        <pc:cxnChg chg="add">
          <ac:chgData name="Gourang Baviskar" userId="ea0c3d03992c69dd" providerId="Windows Live" clId="Web-{51F8C2A7-B5DF-4257-90C7-FD2A30458AE0}" dt="2021-03-20T09:17:07.158" v="200"/>
          <ac:cxnSpMkLst>
            <pc:docMk/>
            <pc:sldMk cId="1404589448" sldId="257"/>
            <ac:cxnSpMk id="27" creationId="{2BE880E9-2B86-4CDB-B5B7-308745CDD19D}"/>
          </ac:cxnSpMkLst>
        </pc:cxnChg>
      </pc:sldChg>
      <pc:sldChg chg="addSp delSp modSp mod setBg modClrScheme chgLayout">
        <pc:chgData name="Gourang Baviskar" userId="ea0c3d03992c69dd" providerId="Windows Live" clId="Web-{51F8C2A7-B5DF-4257-90C7-FD2A30458AE0}" dt="2021-03-20T09:05:04.536" v="147" actId="20577"/>
        <pc:sldMkLst>
          <pc:docMk/>
          <pc:sldMk cId="457104952" sldId="258"/>
        </pc:sldMkLst>
        <pc:spChg chg="mod ord">
          <ac:chgData name="Gourang Baviskar" userId="ea0c3d03992c69dd" providerId="Windows Live" clId="Web-{51F8C2A7-B5DF-4257-90C7-FD2A30458AE0}" dt="2021-03-20T09:04:33.317" v="142" actId="20577"/>
          <ac:spMkLst>
            <pc:docMk/>
            <pc:sldMk cId="457104952" sldId="258"/>
            <ac:spMk id="2" creationId="{06BD8F7F-A33B-44C9-BDE9-9A8B5AA94F83}"/>
          </ac:spMkLst>
        </pc:spChg>
        <pc:spChg chg="mod ord">
          <ac:chgData name="Gourang Baviskar" userId="ea0c3d03992c69dd" providerId="Windows Live" clId="Web-{51F8C2A7-B5DF-4257-90C7-FD2A30458AE0}" dt="2021-03-20T09:05:04.536" v="147" actId="20577"/>
          <ac:spMkLst>
            <pc:docMk/>
            <pc:sldMk cId="457104952" sldId="258"/>
            <ac:spMk id="3" creationId="{F3F1DC6E-0623-4248-A3FB-1357066C18D9}"/>
          </ac:spMkLst>
        </pc:spChg>
        <pc:spChg chg="add del">
          <ac:chgData name="Gourang Baviskar" userId="ea0c3d03992c69dd" providerId="Windows Live" clId="Web-{51F8C2A7-B5DF-4257-90C7-FD2A30458AE0}" dt="2021-03-20T08:41:11.081" v="82"/>
          <ac:spMkLst>
            <pc:docMk/>
            <pc:sldMk cId="457104952" sldId="258"/>
            <ac:spMk id="8" creationId="{3A3C2D7E-3F2E-404E-9B30-CB12DC972D50}"/>
          </ac:spMkLst>
        </pc:spChg>
        <pc:spChg chg="add">
          <ac:chgData name="Gourang Baviskar" userId="ea0c3d03992c69dd" providerId="Windows Live" clId="Web-{51F8C2A7-B5DF-4257-90C7-FD2A30458AE0}" dt="2021-03-20T09:03:59.941" v="140"/>
          <ac:spMkLst>
            <pc:docMk/>
            <pc:sldMk cId="457104952" sldId="258"/>
            <ac:spMk id="9" creationId="{7E61F402-3445-458A-9A2B-D28FD288390C}"/>
          </ac:spMkLst>
        </pc:spChg>
        <pc:spChg chg="add del">
          <ac:chgData name="Gourang Baviskar" userId="ea0c3d03992c69dd" providerId="Windows Live" clId="Web-{51F8C2A7-B5DF-4257-90C7-FD2A30458AE0}" dt="2021-03-20T08:41:11.081" v="82"/>
          <ac:spMkLst>
            <pc:docMk/>
            <pc:sldMk cId="457104952" sldId="258"/>
            <ac:spMk id="10" creationId="{F1F7FD00-BF97-4325-B7C2-E451F20840A7}"/>
          </ac:spMkLst>
        </pc:spChg>
        <pc:spChg chg="add del">
          <ac:chgData name="Gourang Baviskar" userId="ea0c3d03992c69dd" providerId="Windows Live" clId="Web-{51F8C2A7-B5DF-4257-90C7-FD2A30458AE0}" dt="2021-03-20T08:41:11.081" v="82"/>
          <ac:spMkLst>
            <pc:docMk/>
            <pc:sldMk cId="457104952" sldId="258"/>
            <ac:spMk id="12" creationId="{179B5294-DA4E-4926-B14A-DD6E07A12F67}"/>
          </ac:spMkLst>
        </pc:spChg>
        <pc:grpChg chg="add">
          <ac:chgData name="Gourang Baviskar" userId="ea0c3d03992c69dd" providerId="Windows Live" clId="Web-{51F8C2A7-B5DF-4257-90C7-FD2A30458AE0}" dt="2021-03-20T09:03:59.941" v="140"/>
          <ac:grpSpMkLst>
            <pc:docMk/>
            <pc:sldMk cId="457104952" sldId="258"/>
            <ac:grpSpMk id="11" creationId="{A673C096-95AE-4644-B76C-1DF1B667DC44}"/>
          </ac:grpSpMkLst>
        </pc:grpChg>
        <pc:picChg chg="add mod">
          <ac:chgData name="Gourang Baviskar" userId="ea0c3d03992c69dd" providerId="Windows Live" clId="Web-{51F8C2A7-B5DF-4257-90C7-FD2A30458AE0}" dt="2021-03-20T09:03:59.941" v="140"/>
          <ac:picMkLst>
            <pc:docMk/>
            <pc:sldMk cId="457104952" sldId="258"/>
            <ac:picMk id="4" creationId="{4B2F8523-386C-47A1-87B4-F08010878429}"/>
          </ac:picMkLst>
        </pc:picChg>
        <pc:cxnChg chg="add">
          <ac:chgData name="Gourang Baviskar" userId="ea0c3d03992c69dd" providerId="Windows Live" clId="Web-{51F8C2A7-B5DF-4257-90C7-FD2A30458AE0}" dt="2021-03-20T09:03:59.941" v="140"/>
          <ac:cxnSpMkLst>
            <pc:docMk/>
            <pc:sldMk cId="457104952" sldId="258"/>
            <ac:cxnSpMk id="17" creationId="{2BE880E9-2B86-4CDB-B5B7-308745CDD19D}"/>
          </ac:cxnSpMkLst>
        </pc:cxnChg>
      </pc:sldChg>
      <pc:sldChg chg="addSp delSp modSp mod modClrScheme chgLayout">
        <pc:chgData name="Gourang Baviskar" userId="ea0c3d03992c69dd" providerId="Windows Live" clId="Web-{51F8C2A7-B5DF-4257-90C7-FD2A30458AE0}" dt="2021-03-20T09:01:52.939" v="128"/>
        <pc:sldMkLst>
          <pc:docMk/>
          <pc:sldMk cId="592664844" sldId="260"/>
        </pc:sldMkLst>
        <pc:spChg chg="mod ord">
          <ac:chgData name="Gourang Baviskar" userId="ea0c3d03992c69dd" providerId="Windows Live" clId="Web-{51F8C2A7-B5DF-4257-90C7-FD2A30458AE0}" dt="2021-03-20T09:01:52.939" v="128"/>
          <ac:spMkLst>
            <pc:docMk/>
            <pc:sldMk cId="592664844" sldId="260"/>
            <ac:spMk id="2" creationId="{71E31176-25DB-4608-8615-D3335B6494F8}"/>
          </ac:spMkLst>
        </pc:spChg>
        <pc:spChg chg="del">
          <ac:chgData name="Gourang Baviskar" userId="ea0c3d03992c69dd" providerId="Windows Live" clId="Web-{51F8C2A7-B5DF-4257-90C7-FD2A30458AE0}" dt="2021-03-20T08:37:49.155" v="63"/>
          <ac:spMkLst>
            <pc:docMk/>
            <pc:sldMk cId="592664844" sldId="260"/>
            <ac:spMk id="3" creationId="{19C23903-51F1-45E4-A8CC-11E6DE4BC491}"/>
          </ac:spMkLst>
        </pc:spChg>
        <pc:graphicFrameChg chg="add mod ord">
          <ac:chgData name="Gourang Baviskar" userId="ea0c3d03992c69dd" providerId="Windows Live" clId="Web-{51F8C2A7-B5DF-4257-90C7-FD2A30458AE0}" dt="2021-03-20T09:01:52.939" v="128"/>
          <ac:graphicFrameMkLst>
            <pc:docMk/>
            <pc:sldMk cId="592664844" sldId="260"/>
            <ac:graphicFrameMk id="5" creationId="{B717D1D8-02A6-43B7-98F4-80DA6B77EB39}"/>
          </ac:graphicFrameMkLst>
        </pc:graphicFrameChg>
      </pc:sldChg>
      <pc:sldChg chg="addSp delSp modSp mod setBg modClrScheme chgLayout">
        <pc:chgData name="Gourang Baviskar" userId="ea0c3d03992c69dd" providerId="Windows Live" clId="Web-{51F8C2A7-B5DF-4257-90C7-FD2A30458AE0}" dt="2021-03-20T09:12:44.248" v="196" actId="14100"/>
        <pc:sldMkLst>
          <pc:docMk/>
          <pc:sldMk cId="2463156674" sldId="261"/>
        </pc:sldMkLst>
        <pc:spChg chg="mod ord">
          <ac:chgData name="Gourang Baviskar" userId="ea0c3d03992c69dd" providerId="Windows Live" clId="Web-{51F8C2A7-B5DF-4257-90C7-FD2A30458AE0}" dt="2021-03-20T09:01:52.939" v="128"/>
          <ac:spMkLst>
            <pc:docMk/>
            <pc:sldMk cId="2463156674" sldId="261"/>
            <ac:spMk id="2" creationId="{C5CC0386-023A-4C72-BE0B-A88B05937F9D}"/>
          </ac:spMkLst>
        </pc:spChg>
        <pc:spChg chg="add del">
          <ac:chgData name="Gourang Baviskar" userId="ea0c3d03992c69dd" providerId="Windows Live" clId="Web-{51F8C2A7-B5DF-4257-90C7-FD2A30458AE0}" dt="2021-03-20T08:35:42.481" v="46"/>
          <ac:spMkLst>
            <pc:docMk/>
            <pc:sldMk cId="2463156674" sldId="261"/>
            <ac:spMk id="11" creationId="{6CA69FE9-22CA-49CC-8F69-54E1388799AB}"/>
          </ac:spMkLst>
        </pc:spChg>
        <pc:spChg chg="add del">
          <ac:chgData name="Gourang Baviskar" userId="ea0c3d03992c69dd" providerId="Windows Live" clId="Web-{51F8C2A7-B5DF-4257-90C7-FD2A30458AE0}" dt="2021-03-20T08:35:25.230" v="44"/>
          <ac:spMkLst>
            <pc:docMk/>
            <pc:sldMk cId="2463156674" sldId="261"/>
            <ac:spMk id="13" creationId="{ED70BCD1-F5E4-4544-BED3-0C90C140C8BB}"/>
          </ac:spMkLst>
        </pc:spChg>
        <pc:picChg chg="mod ord">
          <ac:chgData name="Gourang Baviskar" userId="ea0c3d03992c69dd" providerId="Windows Live" clId="Web-{51F8C2A7-B5DF-4257-90C7-FD2A30458AE0}" dt="2021-03-20T09:12:44.248" v="196" actId="14100"/>
          <ac:picMkLst>
            <pc:docMk/>
            <pc:sldMk cId="2463156674" sldId="261"/>
            <ac:picMk id="9" creationId="{FB6C5369-2A4C-4432-B8BC-69E1189FF921}"/>
          </ac:picMkLst>
        </pc:picChg>
      </pc:sldChg>
      <pc:sldChg chg="addSp delSp modSp mod setBg modClrScheme chgLayout">
        <pc:chgData name="Gourang Baviskar" userId="ea0c3d03992c69dd" providerId="Windows Live" clId="Web-{51F8C2A7-B5DF-4257-90C7-FD2A30458AE0}" dt="2021-03-20T09:13:19.373" v="198" actId="14100"/>
        <pc:sldMkLst>
          <pc:docMk/>
          <pc:sldMk cId="2044942805" sldId="262"/>
        </pc:sldMkLst>
        <pc:spChg chg="mod ord">
          <ac:chgData name="Gourang Baviskar" userId="ea0c3d03992c69dd" providerId="Windows Live" clId="Web-{51F8C2A7-B5DF-4257-90C7-FD2A30458AE0}" dt="2021-03-20T09:03:18.753" v="138" actId="20577"/>
          <ac:spMkLst>
            <pc:docMk/>
            <pc:sldMk cId="2044942805" sldId="262"/>
            <ac:spMk id="2" creationId="{EA6EBEE0-382C-4A57-ADF3-AF9247320D69}"/>
          </ac:spMkLst>
        </pc:spChg>
        <pc:spChg chg="mod ord">
          <ac:chgData name="Gourang Baviskar" userId="ea0c3d03992c69dd" providerId="Windows Live" clId="Web-{51F8C2A7-B5DF-4257-90C7-FD2A30458AE0}" dt="2021-03-20T09:03:28.300" v="139" actId="20577"/>
          <ac:spMkLst>
            <pc:docMk/>
            <pc:sldMk cId="2044942805" sldId="262"/>
            <ac:spMk id="3" creationId="{1261F22D-60A6-48C8-AEBD-E93210371522}"/>
          </ac:spMkLst>
        </pc:spChg>
        <pc:spChg chg="add del">
          <ac:chgData name="Gourang Baviskar" userId="ea0c3d03992c69dd" providerId="Windows Live" clId="Web-{51F8C2A7-B5DF-4257-90C7-FD2A30458AE0}" dt="2021-03-20T09:02:28.721" v="131"/>
          <ac:spMkLst>
            <pc:docMk/>
            <pc:sldMk cId="2044942805" sldId="262"/>
            <ac:spMk id="6" creationId="{333F0879-3DA0-4CB8-B35E-A0AD42558191}"/>
          </ac:spMkLst>
        </pc:spChg>
        <pc:spChg chg="add del">
          <ac:chgData name="Gourang Baviskar" userId="ea0c3d03992c69dd" providerId="Windows Live" clId="Web-{51F8C2A7-B5DF-4257-90C7-FD2A30458AE0}" dt="2021-03-20T09:02:28.721" v="131"/>
          <ac:spMkLst>
            <pc:docMk/>
            <pc:sldMk cId="2044942805" sldId="262"/>
            <ac:spMk id="7" creationId="{324D2183-F388-476E-92A9-D6639D698580}"/>
          </ac:spMkLst>
        </pc:spChg>
        <pc:spChg chg="add del">
          <ac:chgData name="Gourang Baviskar" userId="ea0c3d03992c69dd" providerId="Windows Live" clId="Web-{51F8C2A7-B5DF-4257-90C7-FD2A30458AE0}" dt="2021-03-20T09:02:28.721" v="131"/>
          <ac:spMkLst>
            <pc:docMk/>
            <pc:sldMk cId="2044942805" sldId="262"/>
            <ac:spMk id="8" creationId="{243462E7-1698-4B21-BE89-AEFAC7C2FEFA}"/>
          </ac:spMkLst>
        </pc:spChg>
        <pc:spChg chg="add del">
          <ac:chgData name="Gourang Baviskar" userId="ea0c3d03992c69dd" providerId="Windows Live" clId="Web-{51F8C2A7-B5DF-4257-90C7-FD2A30458AE0}" dt="2021-03-20T08:32:16.429" v="16"/>
          <ac:spMkLst>
            <pc:docMk/>
            <pc:sldMk cId="2044942805" sldId="262"/>
            <ac:spMk id="9" creationId="{E9D11FD5-487C-4A6B-836F-3831DC830FB7}"/>
          </ac:spMkLst>
        </pc:spChg>
        <pc:spChg chg="add del">
          <ac:chgData name="Gourang Baviskar" userId="ea0c3d03992c69dd" providerId="Windows Live" clId="Web-{51F8C2A7-B5DF-4257-90C7-FD2A30458AE0}" dt="2021-03-20T09:02:44.737" v="133"/>
          <ac:spMkLst>
            <pc:docMk/>
            <pc:sldMk cId="2044942805" sldId="262"/>
            <ac:spMk id="10" creationId="{75E66D3F-14EA-4BCD-819B-EEF581746B88}"/>
          </ac:spMkLst>
        </pc:spChg>
        <pc:spChg chg="add del">
          <ac:chgData name="Gourang Baviskar" userId="ea0c3d03992c69dd" providerId="Windows Live" clId="Web-{51F8C2A7-B5DF-4257-90C7-FD2A30458AE0}" dt="2021-03-20T08:32:16.429" v="16"/>
          <ac:spMkLst>
            <pc:docMk/>
            <pc:sldMk cId="2044942805" sldId="262"/>
            <ac:spMk id="11" creationId="{99765169-F70D-4841-BE65-62E10CBED84D}"/>
          </ac:spMkLst>
        </pc:spChg>
        <pc:spChg chg="add del">
          <ac:chgData name="Gourang Baviskar" userId="ea0c3d03992c69dd" providerId="Windows Live" clId="Web-{51F8C2A7-B5DF-4257-90C7-FD2A30458AE0}" dt="2021-03-20T08:32:16.429" v="16"/>
          <ac:spMkLst>
            <pc:docMk/>
            <pc:sldMk cId="2044942805" sldId="262"/>
            <ac:spMk id="13" creationId="{2A2CC818-8106-45C0-93D5-7051F99F2C81}"/>
          </ac:spMkLst>
        </pc:spChg>
        <pc:spChg chg="add del">
          <ac:chgData name="Gourang Baviskar" userId="ea0c3d03992c69dd" providerId="Windows Live" clId="Web-{51F8C2A7-B5DF-4257-90C7-FD2A30458AE0}" dt="2021-03-20T09:02:28.721" v="131"/>
          <ac:spMkLst>
            <pc:docMk/>
            <pc:sldMk cId="2044942805" sldId="262"/>
            <ac:spMk id="15" creationId="{6C22FCAC-D7EC-4A52-B153-FF761E2235B3}"/>
          </ac:spMkLst>
        </pc:spChg>
        <pc:spChg chg="add del">
          <ac:chgData name="Gourang Baviskar" userId="ea0c3d03992c69dd" providerId="Windows Live" clId="Web-{51F8C2A7-B5DF-4257-90C7-FD2A30458AE0}" dt="2021-03-20T09:02:44.737" v="133"/>
          <ac:spMkLst>
            <pc:docMk/>
            <pc:sldMk cId="2044942805" sldId="262"/>
            <ac:spMk id="17" creationId="{DD5289D1-D3B7-4C53-823E-280A79C02EBF}"/>
          </ac:spMkLst>
        </pc:spChg>
        <pc:spChg chg="add">
          <ac:chgData name="Gourang Baviskar" userId="ea0c3d03992c69dd" providerId="Windows Live" clId="Web-{51F8C2A7-B5DF-4257-90C7-FD2A30458AE0}" dt="2021-03-20T09:02:53.987" v="136"/>
          <ac:spMkLst>
            <pc:docMk/>
            <pc:sldMk cId="2044942805" sldId="262"/>
            <ac:spMk id="18" creationId="{7E61F402-3445-458A-9A2B-D28FD288390C}"/>
          </ac:spMkLst>
        </pc:spChg>
        <pc:grpChg chg="add del">
          <ac:chgData name="Gourang Baviskar" userId="ea0c3d03992c69dd" providerId="Windows Live" clId="Web-{51F8C2A7-B5DF-4257-90C7-FD2A30458AE0}" dt="2021-03-20T09:02:44.737" v="133"/>
          <ac:grpSpMkLst>
            <pc:docMk/>
            <pc:sldMk cId="2044942805" sldId="262"/>
            <ac:grpSpMk id="16" creationId="{D49D3EDE-CC3B-4573-A04B-26F32F1B2E7C}"/>
          </ac:grpSpMkLst>
        </pc:grpChg>
        <pc:grpChg chg="add">
          <ac:chgData name="Gourang Baviskar" userId="ea0c3d03992c69dd" providerId="Windows Live" clId="Web-{51F8C2A7-B5DF-4257-90C7-FD2A30458AE0}" dt="2021-03-20T09:02:53.987" v="136"/>
          <ac:grpSpMkLst>
            <pc:docMk/>
            <pc:sldMk cId="2044942805" sldId="262"/>
            <ac:grpSpMk id="20" creationId="{A673C096-95AE-4644-B76C-1DF1B667DC44}"/>
          </ac:grpSpMkLst>
        </pc:grpChg>
        <pc:picChg chg="add mod">
          <ac:chgData name="Gourang Baviskar" userId="ea0c3d03992c69dd" providerId="Windows Live" clId="Web-{51F8C2A7-B5DF-4257-90C7-FD2A30458AE0}" dt="2021-03-20T09:13:19.373" v="198" actId="14100"/>
          <ac:picMkLst>
            <pc:docMk/>
            <pc:sldMk cId="2044942805" sldId="262"/>
            <ac:picMk id="4" creationId="{95585097-D033-4051-AF2D-98912667ACC0}"/>
          </ac:picMkLst>
        </pc:picChg>
        <pc:cxnChg chg="add del">
          <ac:chgData name="Gourang Baviskar" userId="ea0c3d03992c69dd" providerId="Windows Live" clId="Web-{51F8C2A7-B5DF-4257-90C7-FD2A30458AE0}" dt="2021-03-20T09:02:44.737" v="133"/>
          <ac:cxnSpMkLst>
            <pc:docMk/>
            <pc:sldMk cId="2044942805" sldId="262"/>
            <ac:cxnSpMk id="19" creationId="{A456CE10-0EE3-4503-ACF3-1D53A6FDBBBF}"/>
          </ac:cxnSpMkLst>
        </pc:cxnChg>
        <pc:cxnChg chg="add">
          <ac:chgData name="Gourang Baviskar" userId="ea0c3d03992c69dd" providerId="Windows Live" clId="Web-{51F8C2A7-B5DF-4257-90C7-FD2A30458AE0}" dt="2021-03-20T09:02:53.987" v="136"/>
          <ac:cxnSpMkLst>
            <pc:docMk/>
            <pc:sldMk cId="2044942805" sldId="262"/>
            <ac:cxnSpMk id="23" creationId="{2BE880E9-2B86-4CDB-B5B7-308745CDD19D}"/>
          </ac:cxnSpMkLst>
        </pc:cxnChg>
      </pc:sldChg>
      <pc:sldMasterChg chg="del delSldLayout">
        <pc:chgData name="Gourang Baviskar" userId="ea0c3d03992c69dd" providerId="Windows Live" clId="Web-{51F8C2A7-B5DF-4257-90C7-FD2A30458AE0}" dt="2021-03-20T08:54:11.300" v="119"/>
        <pc:sldMasterMkLst>
          <pc:docMk/>
          <pc:sldMasterMk cId="2141761533" sldId="2147483765"/>
        </pc:sldMasterMkLst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217516632" sldId="2147483766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2397304343" sldId="2147483767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2250528037" sldId="2147483768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969946909" sldId="2147483769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2056342981" sldId="2147483770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499081930" sldId="2147483771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4123385756" sldId="2147483772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040994438" sldId="2147483773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862184626" sldId="2147483774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645527646" sldId="2147483775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1219275742" sldId="2147483776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115511602" sldId="2147483777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1687476951" sldId="2147483778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861464913" sldId="2147483779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101185591" sldId="2147483780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73749984" sldId="2147483781"/>
          </pc:sldLayoutMkLst>
        </pc:sldLayoutChg>
      </pc:sldMasterChg>
      <pc:sldMasterChg chg="add del addSldLayout delSldLayout modSldLayout">
        <pc:chgData name="Gourang Baviskar" userId="ea0c3d03992c69dd" providerId="Windows Live" clId="Web-{51F8C2A7-B5DF-4257-90C7-FD2A30458AE0}" dt="2021-03-20T08:54:51.598" v="120"/>
        <pc:sldMasterMkLst>
          <pc:docMk/>
          <pc:sldMasterMk cId="3409108280" sldId="2147483782"/>
        </pc:sldMasterMkLst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1319307468" sldId="214748378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1736901066" sldId="214748378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2360110249" sldId="2147483785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2647612427" sldId="2147483786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3355083449" sldId="2147483787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116147759" sldId="2147483788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2094663873" sldId="2147483789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2542260161" sldId="2147483790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783316161" sldId="2147483791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3036900320" sldId="2147483792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1943343331" sldId="214748379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343315989" sldId="214748379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157824692" sldId="2147483795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1015978694" sldId="2147483796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1295604185" sldId="2147483797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2969918513" sldId="2147483798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3147249707" sldId="2147483799"/>
          </pc:sldLayoutMkLst>
        </pc:sldLayoutChg>
      </pc:sldMasterChg>
      <pc:sldMasterChg chg="add del addSldLayout delSldLayout modSldLayout">
        <pc:chgData name="Gourang Baviskar" userId="ea0c3d03992c69dd" providerId="Windows Live" clId="Web-{51F8C2A7-B5DF-4257-90C7-FD2A30458AE0}" dt="2021-03-20T08:55:21.943" v="121"/>
        <pc:sldMasterMkLst>
          <pc:docMk/>
          <pc:sldMasterMk cId="480950957" sldId="2147483800"/>
        </pc:sldMasterMkLst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1625547202" sldId="2147483801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951990396" sldId="2147483802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399595113" sldId="214748380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2575960487" sldId="214748380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3635356286" sldId="2147483805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2698393950" sldId="2147483806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2287799340" sldId="2147483807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1258643033" sldId="2147483808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2307694492" sldId="2147483809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2923355935" sldId="2147483810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3323988758" sldId="2147483811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88635640" sldId="2147483812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1819861531" sldId="214748381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182995876" sldId="214748381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2769637736" sldId="2147483815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1155488432" sldId="2147483816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1899503423" sldId="2147483817"/>
          </pc:sldLayoutMkLst>
        </pc:sldLayoutChg>
      </pc:sldMasterChg>
      <pc:sldMasterChg chg="add del addSldLayout delSldLayout modSldLayout">
        <pc:chgData name="Gourang Baviskar" userId="ea0c3d03992c69dd" providerId="Windows Live" clId="Web-{51F8C2A7-B5DF-4257-90C7-FD2A30458AE0}" dt="2021-03-20T08:56:02.084" v="122"/>
        <pc:sldMasterMkLst>
          <pc:docMk/>
          <pc:sldMasterMk cId="1988474402" sldId="2147483818"/>
        </pc:sldMasterMkLst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1848129951" sldId="2147483819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582455064" sldId="2147483820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237064737" sldId="2147483821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2055300441" sldId="2147483822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4281369622" sldId="214748382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1563035054" sldId="214748382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1299246136" sldId="2147483825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841391475" sldId="2147483826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4222624701" sldId="2147483827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631605934" sldId="2147483828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2307945440" sldId="2147483829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2372782749" sldId="2147483830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2028568435" sldId="2147483831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1718178829" sldId="2147483832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1697282085" sldId="214748383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1795445555" sldId="214748383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343211417" sldId="2147483835"/>
          </pc:sldLayoutMkLst>
        </pc:sldLayoutChg>
      </pc:sldMasterChg>
      <pc:sldMasterChg chg="add del addSldLayout delSldLayout modSldLayout">
        <pc:chgData name="Gourang Baviskar" userId="ea0c3d03992c69dd" providerId="Windows Live" clId="Web-{51F8C2A7-B5DF-4257-90C7-FD2A30458AE0}" dt="2021-03-20T08:56:55.788" v="123"/>
        <pc:sldMasterMkLst>
          <pc:docMk/>
          <pc:sldMasterMk cId="2411628678" sldId="2147483836"/>
        </pc:sldMasterMkLst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3099705756" sldId="2147483837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851283733" sldId="2147483838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2716266808" sldId="2147483839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909740138" sldId="2147483840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145374629" sldId="2147483841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2812469975" sldId="2147483842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3730020280" sldId="214748384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3211313005" sldId="214748384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1639983327" sldId="2147483845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3580575024" sldId="2147483846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3283143795" sldId="2147483847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3170639954" sldId="2147483848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938077412" sldId="2147483849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820207695" sldId="2147483850"/>
          </pc:sldLayoutMkLst>
        </pc:sldLayoutChg>
      </pc:sldMasterChg>
      <pc:sldMasterChg chg="add del addSldLayout delSldLayout modSldLayout">
        <pc:chgData name="Gourang Baviskar" userId="ea0c3d03992c69dd" providerId="Windows Live" clId="Web-{51F8C2A7-B5DF-4257-90C7-FD2A30458AE0}" dt="2021-03-20T08:58:01.555" v="124"/>
        <pc:sldMasterMkLst>
          <pc:docMk/>
          <pc:sldMasterMk cId="3010953040" sldId="2147483851"/>
        </pc:sldMasterMkLst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1908820173" sldId="2147483852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1556602787" sldId="214748385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1020701104" sldId="214748385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2967400395" sldId="2147483855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41854466" sldId="2147483856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1358111355" sldId="2147483857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2862088324" sldId="2147483858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1315235469" sldId="2147483859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439305104" sldId="2147483860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2714215848" sldId="2147483861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1792157753" sldId="2147483862"/>
          </pc:sldLayoutMkLst>
        </pc:sldLayoutChg>
      </pc:sldMasterChg>
      <pc:sldMasterChg chg="add del addSldLayout delSldLayout modSldLayout">
        <pc:chgData name="Gourang Baviskar" userId="ea0c3d03992c69dd" providerId="Windows Live" clId="Web-{51F8C2A7-B5DF-4257-90C7-FD2A30458AE0}" dt="2021-03-20T09:00:39.688" v="125"/>
        <pc:sldMasterMkLst>
          <pc:docMk/>
          <pc:sldMasterMk cId="3323283253" sldId="2147483863"/>
        </pc:sldMasterMkLst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2776534558" sldId="2147483864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1425951518" sldId="2147483865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2879492722" sldId="2147483866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1456484532" sldId="2147483867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1999629733" sldId="2147483868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430932837" sldId="2147483869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406531845" sldId="2147483870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2978242794" sldId="2147483871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3093251927" sldId="2147483872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2186108998" sldId="2147483873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1371746986" sldId="2147483874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4113512489" sldId="2147483875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3339588921" sldId="2147483876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854000554" sldId="2147483877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2155734303" sldId="2147483878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4133498895" sldId="2147483879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3230709851" sldId="2147483880"/>
          </pc:sldLayoutMkLst>
        </pc:sldLayoutChg>
      </pc:sldMasterChg>
      <pc:sldMasterChg chg="add del addSldLayout delSldLayout modSldLayout">
        <pc:chgData name="Gourang Baviskar" userId="ea0c3d03992c69dd" providerId="Windows Live" clId="Web-{51F8C2A7-B5DF-4257-90C7-FD2A30458AE0}" dt="2021-03-20T09:01:52.939" v="128"/>
        <pc:sldMasterMkLst>
          <pc:docMk/>
          <pc:sldMasterMk cId="360040061" sldId="2147483881"/>
        </pc:sldMasterMkLst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934037159" sldId="2147483882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3169788060" sldId="2147483883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3238136546" sldId="2147483884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357551612" sldId="2147483885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326911896" sldId="2147483886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845701585" sldId="2147483887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1297304364" sldId="2147483888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477696654" sldId="2147483889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1035736100" sldId="2147483890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09892039" sldId="2147483891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1047536422" sldId="2147483892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354559751" sldId="2147483893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1096794083" sldId="2147483894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872905573" sldId="2147483895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004133889" sldId="2147483896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226785539" sldId="2147483897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432805207" sldId="2147483898"/>
          </pc:sldLayoutMkLst>
        </pc:sldLayoutChg>
      </pc:sldMasterChg>
      <pc:sldMasterChg chg="add addSldLayout modSldLayout">
        <pc:chgData name="Gourang Baviskar" userId="ea0c3d03992c69dd" providerId="Windows Live" clId="Web-{51F8C2A7-B5DF-4257-90C7-FD2A30458AE0}" dt="2021-03-20T09:01:52.939" v="128"/>
        <pc:sldMasterMkLst>
          <pc:docMk/>
          <pc:sldMasterMk cId="1651924073" sldId="2147483899"/>
        </pc:sldMasterMkLst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781835191" sldId="2147483900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546752518" sldId="2147483901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3218557143" sldId="2147483902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464532479" sldId="2147483903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217723737" sldId="2147483904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1069073950" sldId="2147483905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3522476229" sldId="2147483906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459181946" sldId="2147483907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2427917947" sldId="2147483908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1543357654" sldId="2147483909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1359050470" sldId="2147483910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1604448348" sldId="2147483911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543617496" sldId="2147483912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3689396115" sldId="2147483913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136040512" sldId="2147483914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2979780596" sldId="2147483915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541953096" sldId="2147483916"/>
          </pc:sldLayoutMkLst>
        </pc:sldLayoutChg>
      </pc:sldMasterChg>
    </pc:docChg>
  </pc:docChgLst>
  <pc:docChgLst>
    <pc:chgData name="Gourang Baviskar" userId="ea0c3d03992c69dd" providerId="Windows Live" clId="Web-{1F7F1BCC-7838-4D3C-B7CB-48E3BDF0A683}"/>
    <pc:docChg chg="modSld">
      <pc:chgData name="Gourang Baviskar" userId="ea0c3d03992c69dd" providerId="Windows Live" clId="Web-{1F7F1BCC-7838-4D3C-B7CB-48E3BDF0A683}" dt="2021-03-24T14:28:02.579" v="0" actId="1076"/>
      <pc:docMkLst>
        <pc:docMk/>
      </pc:docMkLst>
      <pc:sldChg chg="modSp">
        <pc:chgData name="Gourang Baviskar" userId="ea0c3d03992c69dd" providerId="Windows Live" clId="Web-{1F7F1BCC-7838-4D3C-B7CB-48E3BDF0A683}" dt="2021-03-24T14:28:02.579" v="0" actId="1076"/>
        <pc:sldMkLst>
          <pc:docMk/>
          <pc:sldMk cId="3550201923" sldId="265"/>
        </pc:sldMkLst>
        <pc:picChg chg="mod">
          <ac:chgData name="Gourang Baviskar" userId="ea0c3d03992c69dd" providerId="Windows Live" clId="Web-{1F7F1BCC-7838-4D3C-B7CB-48E3BDF0A683}" dt="2021-03-24T14:28:02.579" v="0" actId="1076"/>
          <ac:picMkLst>
            <pc:docMk/>
            <pc:sldMk cId="3550201923" sldId="265"/>
            <ac:picMk id="3" creationId="{AFB064E1-327A-410A-B09D-1B0045D3E573}"/>
          </ac:picMkLst>
        </pc:picChg>
      </pc:sldChg>
    </pc:docChg>
  </pc:docChgLst>
  <pc:docChgLst>
    <pc:chgData name="Gourang Baviskar" userId="ea0c3d03992c69dd" providerId="Windows Live" clId="Web-{EDAB4016-6672-4EA0-890B-C2C4CF05EFAC}"/>
    <pc:docChg chg="modSld">
      <pc:chgData name="Gourang Baviskar" userId="ea0c3d03992c69dd" providerId="Windows Live" clId="Web-{EDAB4016-6672-4EA0-890B-C2C4CF05EFAC}" dt="2021-03-22T09:57:36.893" v="1" actId="20577"/>
      <pc:docMkLst>
        <pc:docMk/>
      </pc:docMkLst>
      <pc:sldChg chg="modSp">
        <pc:chgData name="Gourang Baviskar" userId="ea0c3d03992c69dd" providerId="Windows Live" clId="Web-{EDAB4016-6672-4EA0-890B-C2C4CF05EFAC}" dt="2021-03-22T09:57:36.893" v="1" actId="20577"/>
        <pc:sldMkLst>
          <pc:docMk/>
          <pc:sldMk cId="4147966244" sldId="256"/>
        </pc:sldMkLst>
        <pc:spChg chg="mod">
          <ac:chgData name="Gourang Baviskar" userId="ea0c3d03992c69dd" providerId="Windows Live" clId="Web-{EDAB4016-6672-4EA0-890B-C2C4CF05EFAC}" dt="2021-03-22T09:57:36.893" v="1" actId="20577"/>
          <ac:spMkLst>
            <pc:docMk/>
            <pc:sldMk cId="4147966244" sldId="256"/>
            <ac:spMk id="2" creationId="{B65DBD14-307E-47E2-AFB2-2D9E8FBE092B}"/>
          </ac:spMkLst>
        </pc:spChg>
      </pc:sldChg>
    </pc:docChg>
  </pc:docChgLst>
  <pc:docChgLst>
    <pc:chgData name="Gourang Baviskar" userId="ea0c3d03992c69dd" providerId="Windows Live" clId="Web-{26380956-954E-44A0-BE8D-3FC742806208}"/>
    <pc:docChg chg="modSld addMainMaster delMainMaster">
      <pc:chgData name="Gourang Baviskar" userId="ea0c3d03992c69dd" providerId="Windows Live" clId="Web-{26380956-954E-44A0-BE8D-3FC742806208}" dt="2021-03-20T09:34:12.479" v="14"/>
      <pc:docMkLst>
        <pc:docMk/>
      </pc:docMkLst>
      <pc:sldChg chg="addSp delSp modSp mod setBg modClrScheme addAnim setClrOvrMap delDesignElem chgLayout">
        <pc:chgData name="Gourang Baviskar" userId="ea0c3d03992c69dd" providerId="Windows Live" clId="Web-{26380956-954E-44A0-BE8D-3FC742806208}" dt="2021-03-20T09:34:12.479" v="14"/>
        <pc:sldMkLst>
          <pc:docMk/>
          <pc:sldMk cId="4147966244" sldId="256"/>
        </pc:sldMkLst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4147966244" sldId="256"/>
            <ac:spMk id="2" creationId="{B65DBD14-307E-47E2-AFB2-2D9E8FBE092B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147966244" sldId="256"/>
            <ac:spMk id="8" creationId="{0671A8AE-40A1-4631-A6B8-581AFF065482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147966244" sldId="256"/>
            <ac:spMk id="10" creationId="{AB58EF07-17C2-48CF-ABB0-EEF1F17CB8F0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147966244" sldId="256"/>
            <ac:spMk id="12" creationId="{AF2F604E-43BE-4DC3-B983-E071523364F8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147966244" sldId="256"/>
            <ac:spMk id="14" creationId="{08C9B587-E65E-4B52-B37C-ABEBB6E87928}"/>
          </ac:spMkLst>
        </pc:spChg>
        <pc:spChg chg="del">
          <ac:chgData name="Gourang Baviskar" userId="ea0c3d03992c69dd" providerId="Windows Live" clId="Web-{26380956-954E-44A0-BE8D-3FC742806208}" dt="2021-03-20T09:30:22.771" v="0"/>
          <ac:spMkLst>
            <pc:docMk/>
            <pc:sldMk cId="4147966244" sldId="256"/>
            <ac:spMk id="35" creationId="{9B347087-DEE1-4F23-8486-A2690AA195E5}"/>
          </ac:spMkLst>
        </pc:spChg>
        <pc:spChg chg="del">
          <ac:chgData name="Gourang Baviskar" userId="ea0c3d03992c69dd" providerId="Windows Live" clId="Web-{26380956-954E-44A0-BE8D-3FC742806208}" dt="2021-03-20T09:30:22.771" v="0"/>
          <ac:spMkLst>
            <pc:docMk/>
            <pc:sldMk cId="4147966244" sldId="256"/>
            <ac:spMk id="37" creationId="{44BB81AE-EE4A-4AA4-8941-104B6C943598}"/>
          </ac:spMkLst>
        </pc:spChg>
        <pc:spChg chg="del">
          <ac:chgData name="Gourang Baviskar" userId="ea0c3d03992c69dd" providerId="Windows Live" clId="Web-{26380956-954E-44A0-BE8D-3FC742806208}" dt="2021-03-20T09:30:22.771" v="0"/>
          <ac:spMkLst>
            <pc:docMk/>
            <pc:sldMk cId="4147966244" sldId="256"/>
            <ac:spMk id="41" creationId="{AAA2202F-2A68-464D-8E53-CEBE9303D848}"/>
          </ac:spMkLst>
        </pc:spChg>
        <pc:grpChg chg="del">
          <ac:chgData name="Gourang Baviskar" userId="ea0c3d03992c69dd" providerId="Windows Live" clId="Web-{26380956-954E-44A0-BE8D-3FC742806208}" dt="2021-03-20T09:30:22.771" v="0"/>
          <ac:grpSpMkLst>
            <pc:docMk/>
            <pc:sldMk cId="4147966244" sldId="256"/>
            <ac:grpSpMk id="43" creationId="{5B129734-DF6D-46B8-A0E0-4F178B3AD2FC}"/>
          </ac:grpSpMkLst>
        </pc:grpChg>
        <pc:picChg chg="mod">
          <ac:chgData name="Gourang Baviskar" userId="ea0c3d03992c69dd" providerId="Windows Live" clId="Web-{26380956-954E-44A0-BE8D-3FC742806208}" dt="2021-03-20T09:30:30.083" v="1"/>
          <ac:picMkLst>
            <pc:docMk/>
            <pc:sldMk cId="4147966244" sldId="256"/>
            <ac:picMk id="3" creationId="{0685137D-E7DD-47A0-A46C-09044C53C4C1}"/>
          </ac:picMkLst>
        </pc:picChg>
        <pc:cxnChg chg="del">
          <ac:chgData name="Gourang Baviskar" userId="ea0c3d03992c69dd" providerId="Windows Live" clId="Web-{26380956-954E-44A0-BE8D-3FC742806208}" dt="2021-03-20T09:30:22.771" v="0"/>
          <ac:cxnSpMkLst>
            <pc:docMk/>
            <pc:sldMk cId="4147966244" sldId="256"/>
            <ac:cxnSpMk id="39" creationId="{4AA791FC-1AEF-4561-93B5-6B9E981BBB74}"/>
          </ac:cxnSpMkLst>
        </pc:cxnChg>
      </pc:sldChg>
      <pc:sldChg chg="addSp delSp modSp mod setBg modClrScheme setClrOvrMap delDesignElem chgLayout">
        <pc:chgData name="Gourang Baviskar" userId="ea0c3d03992c69dd" providerId="Windows Live" clId="Web-{26380956-954E-44A0-BE8D-3FC742806208}" dt="2021-03-20T09:34:12.479" v="14"/>
        <pc:sldMkLst>
          <pc:docMk/>
          <pc:sldMk cId="1404589448" sldId="257"/>
        </pc:sldMkLst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1404589448" sldId="257"/>
            <ac:spMk id="2" creationId="{87F8FFB9-0108-4A2B-8F95-CEB2B55B2852}"/>
          </ac:spMkLst>
        </pc:spChg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1404589448" sldId="257"/>
            <ac:spMk id="3" creationId="{A550DE74-3971-44FD-BBD7-B1F9995EE024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1404589448" sldId="257"/>
            <ac:spMk id="13" creationId="{55D4142C-5077-457F-A6AD-3FECFDB39685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1404589448" sldId="257"/>
            <ac:spMk id="15" creationId="{7A5F0580-5EE9-419F-96EE-B6529EF6E7D0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1404589448" sldId="257"/>
            <ac:spMk id="16" creationId="{9AA72BD9-2C5A-4EDC-931F-5AA08EACA0F3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1404589448" sldId="257"/>
            <ac:spMk id="17" creationId="{DD3981AC-7B61-4947-BCF3-F7AA7FA385B9}"/>
          </ac:spMkLst>
        </pc:spChg>
        <pc:spChg chg="del">
          <ac:chgData name="Gourang Baviskar" userId="ea0c3d03992c69dd" providerId="Windows Live" clId="Web-{26380956-954E-44A0-BE8D-3FC742806208}" dt="2021-03-20T09:30:22.771" v="0"/>
          <ac:spMkLst>
            <pc:docMk/>
            <pc:sldMk cId="1404589448" sldId="257"/>
            <ac:spMk id="19" creationId="{7E61F402-3445-458A-9A2B-D28FD288390C}"/>
          </ac:spMkLst>
        </pc:spChg>
        <pc:grpChg chg="del">
          <ac:chgData name="Gourang Baviskar" userId="ea0c3d03992c69dd" providerId="Windows Live" clId="Web-{26380956-954E-44A0-BE8D-3FC742806208}" dt="2021-03-20T09:30:22.771" v="0"/>
          <ac:grpSpMkLst>
            <pc:docMk/>
            <pc:sldMk cId="1404589448" sldId="257"/>
            <ac:grpSpMk id="21" creationId="{A673C096-95AE-4644-B76C-1DF1B667DC44}"/>
          </ac:grpSpMkLst>
        </pc:grpChg>
        <pc:picChg chg="mod ord">
          <ac:chgData name="Gourang Baviskar" userId="ea0c3d03992c69dd" providerId="Windows Live" clId="Web-{26380956-954E-44A0-BE8D-3FC742806208}" dt="2021-03-20T09:30:44.802" v="3"/>
          <ac:picMkLst>
            <pc:docMk/>
            <pc:sldMk cId="1404589448" sldId="257"/>
            <ac:picMk id="4" creationId="{149F80B4-7A9F-4D06-99EC-6ED6DF225361}"/>
          </ac:picMkLst>
        </pc:picChg>
        <pc:cxnChg chg="del">
          <ac:chgData name="Gourang Baviskar" userId="ea0c3d03992c69dd" providerId="Windows Live" clId="Web-{26380956-954E-44A0-BE8D-3FC742806208}" dt="2021-03-20T09:30:22.771" v="0"/>
          <ac:cxnSpMkLst>
            <pc:docMk/>
            <pc:sldMk cId="1404589448" sldId="257"/>
            <ac:cxnSpMk id="27" creationId="{2BE880E9-2B86-4CDB-B5B7-308745CDD19D}"/>
          </ac:cxnSpMkLst>
        </pc:cxnChg>
      </pc:sldChg>
      <pc:sldChg chg="addSp delSp modSp mod setBg modClrScheme setClrOvrMap delDesignElem chgLayout">
        <pc:chgData name="Gourang Baviskar" userId="ea0c3d03992c69dd" providerId="Windows Live" clId="Web-{26380956-954E-44A0-BE8D-3FC742806208}" dt="2021-03-20T09:34:12.479" v="14"/>
        <pc:sldMkLst>
          <pc:docMk/>
          <pc:sldMk cId="457104952" sldId="258"/>
        </pc:sldMkLst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457104952" sldId="258"/>
            <ac:spMk id="2" creationId="{06BD8F7F-A33B-44C9-BDE9-9A8B5AA94F83}"/>
          </ac:spMkLst>
        </pc:spChg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457104952" sldId="258"/>
            <ac:spMk id="3" creationId="{F3F1DC6E-0623-4248-A3FB-1357066C18D9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57104952" sldId="258"/>
            <ac:spMk id="6" creationId="{9AA72BD9-2C5A-4EDC-931F-5AA08EACA0F3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57104952" sldId="258"/>
            <ac:spMk id="7" creationId="{DD3981AC-7B61-4947-BCF3-F7AA7FA385B9}"/>
          </ac:spMkLst>
        </pc:spChg>
        <pc:spChg chg="del">
          <ac:chgData name="Gourang Baviskar" userId="ea0c3d03992c69dd" providerId="Windows Live" clId="Web-{26380956-954E-44A0-BE8D-3FC742806208}" dt="2021-03-20T09:30:22.771" v="0"/>
          <ac:spMkLst>
            <pc:docMk/>
            <pc:sldMk cId="457104952" sldId="258"/>
            <ac:spMk id="9" creationId="{7E61F402-3445-458A-9A2B-D28FD288390C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57104952" sldId="258"/>
            <ac:spMk id="13" creationId="{55D4142C-5077-457F-A6AD-3FECFDB39685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57104952" sldId="258"/>
            <ac:spMk id="15" creationId="{7A5F0580-5EE9-419F-96EE-B6529EF6E7D0}"/>
          </ac:spMkLst>
        </pc:spChg>
        <pc:grpChg chg="del">
          <ac:chgData name="Gourang Baviskar" userId="ea0c3d03992c69dd" providerId="Windows Live" clId="Web-{26380956-954E-44A0-BE8D-3FC742806208}" dt="2021-03-20T09:30:22.771" v="0"/>
          <ac:grpSpMkLst>
            <pc:docMk/>
            <pc:sldMk cId="457104952" sldId="258"/>
            <ac:grpSpMk id="11" creationId="{A673C096-95AE-4644-B76C-1DF1B667DC44}"/>
          </ac:grpSpMkLst>
        </pc:grpChg>
        <pc:picChg chg="mod ord">
          <ac:chgData name="Gourang Baviskar" userId="ea0c3d03992c69dd" providerId="Windows Live" clId="Web-{26380956-954E-44A0-BE8D-3FC742806208}" dt="2021-03-20T09:31:00.521" v="4"/>
          <ac:picMkLst>
            <pc:docMk/>
            <pc:sldMk cId="457104952" sldId="258"/>
            <ac:picMk id="4" creationId="{4B2F8523-386C-47A1-87B4-F08010878429}"/>
          </ac:picMkLst>
        </pc:picChg>
        <pc:cxnChg chg="del">
          <ac:chgData name="Gourang Baviskar" userId="ea0c3d03992c69dd" providerId="Windows Live" clId="Web-{26380956-954E-44A0-BE8D-3FC742806208}" dt="2021-03-20T09:30:22.771" v="0"/>
          <ac:cxnSpMkLst>
            <pc:docMk/>
            <pc:sldMk cId="457104952" sldId="258"/>
            <ac:cxnSpMk id="17" creationId="{2BE880E9-2B86-4CDB-B5B7-308745CDD19D}"/>
          </ac:cxnSpMkLst>
        </pc:cxnChg>
      </pc:sldChg>
      <pc:sldChg chg="addSp delSp modSp mod setBg modClrScheme chgLayout">
        <pc:chgData name="Gourang Baviskar" userId="ea0c3d03992c69dd" providerId="Windows Live" clId="Web-{26380956-954E-44A0-BE8D-3FC742806208}" dt="2021-03-20T09:34:12.479" v="14"/>
        <pc:sldMkLst>
          <pc:docMk/>
          <pc:sldMk cId="592664844" sldId="260"/>
        </pc:sldMkLst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592664844" sldId="260"/>
            <ac:spMk id="2" creationId="{71E31176-25DB-4608-8615-D3335B6494F8}"/>
          </ac:spMkLst>
        </pc:spChg>
        <pc:spChg chg="add del">
          <ac:chgData name="Gourang Baviskar" userId="ea0c3d03992c69dd" providerId="Windows Live" clId="Web-{26380956-954E-44A0-BE8D-3FC742806208}" dt="2021-03-20T09:33:56.400" v="12"/>
          <ac:spMkLst>
            <pc:docMk/>
            <pc:sldMk cId="592664844" sldId="260"/>
            <ac:spMk id="10" creationId="{53B021B3-DE93-4AB7-8A18-CF5F1CED88B8}"/>
          </ac:spMkLst>
        </pc:spChg>
        <pc:spChg chg="add del">
          <ac:chgData name="Gourang Baviskar" userId="ea0c3d03992c69dd" providerId="Windows Live" clId="Web-{26380956-954E-44A0-BE8D-3FC742806208}" dt="2021-03-20T09:33:56.400" v="12"/>
          <ac:spMkLst>
            <pc:docMk/>
            <pc:sldMk cId="592664844" sldId="260"/>
            <ac:spMk id="12" creationId="{52D502E5-F6B4-4D58-B4AE-FC466FF15EE8}"/>
          </ac:spMkLst>
        </pc:spChg>
        <pc:spChg chg="add del">
          <ac:chgData name="Gourang Baviskar" userId="ea0c3d03992c69dd" providerId="Windows Live" clId="Web-{26380956-954E-44A0-BE8D-3FC742806208}" dt="2021-03-20T09:33:56.400" v="12"/>
          <ac:spMkLst>
            <pc:docMk/>
            <pc:sldMk cId="592664844" sldId="260"/>
            <ac:spMk id="14" creationId="{9DECDBF4-02B6-4BB4-B65B-B8107AD6A9E8}"/>
          </ac:spMkLst>
        </pc:spChg>
        <pc:graphicFrameChg chg="mod ord modGraphic">
          <ac:chgData name="Gourang Baviskar" userId="ea0c3d03992c69dd" providerId="Windows Live" clId="Web-{26380956-954E-44A0-BE8D-3FC742806208}" dt="2021-03-20T09:34:12.479" v="14"/>
          <ac:graphicFrameMkLst>
            <pc:docMk/>
            <pc:sldMk cId="592664844" sldId="260"/>
            <ac:graphicFrameMk id="5" creationId="{B717D1D8-02A6-43B7-98F4-80DA6B77EB39}"/>
          </ac:graphicFrameMkLst>
        </pc:graphicFrameChg>
      </pc:sldChg>
      <pc:sldChg chg="addSp delSp modSp mod setBg modClrScheme delDesignElem chgLayout">
        <pc:chgData name="Gourang Baviskar" userId="ea0c3d03992c69dd" providerId="Windows Live" clId="Web-{26380956-954E-44A0-BE8D-3FC742806208}" dt="2021-03-20T09:34:12.479" v="14"/>
        <pc:sldMkLst>
          <pc:docMk/>
          <pc:sldMk cId="2463156674" sldId="261"/>
        </pc:sldMkLst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2463156674" sldId="261"/>
            <ac:spMk id="2" creationId="{C5CC0386-023A-4C72-BE0B-A88B05937F9D}"/>
          </ac:spMkLst>
        </pc:spChg>
        <pc:spChg chg="add del">
          <ac:chgData name="Gourang Baviskar" userId="ea0c3d03992c69dd" providerId="Windows Live" clId="Web-{26380956-954E-44A0-BE8D-3FC742806208}" dt="2021-03-20T09:33:09.118" v="9"/>
          <ac:spMkLst>
            <pc:docMk/>
            <pc:sldMk cId="2463156674" sldId="261"/>
            <ac:spMk id="12" creationId="{E8A8EAB8-D2FF-444D-B34B-7D32F106AD0E}"/>
          </ac:spMkLst>
        </pc:spChg>
        <pc:spChg chg="add del">
          <ac:chgData name="Gourang Baviskar" userId="ea0c3d03992c69dd" providerId="Windows Live" clId="Web-{26380956-954E-44A0-BE8D-3FC742806208}" dt="2021-03-20T09:33:03.774" v="7"/>
          <ac:spMkLst>
            <pc:docMk/>
            <pc:sldMk cId="2463156674" sldId="261"/>
            <ac:spMk id="16" creationId="{7F57BEA8-497D-4AA8-8A18-BDCD696B25FE}"/>
          </ac:spMkLst>
        </pc:spChg>
        <pc:spChg chg="add del">
          <ac:chgData name="Gourang Baviskar" userId="ea0c3d03992c69dd" providerId="Windows Live" clId="Web-{26380956-954E-44A0-BE8D-3FC742806208}" dt="2021-03-20T09:33:09.118" v="9"/>
          <ac:spMkLst>
            <pc:docMk/>
            <pc:sldMk cId="2463156674" sldId="261"/>
            <ac:spMk id="17" creationId="{F6822356-6052-42E7-B9C9-313CF2A3EEFD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2463156674" sldId="261"/>
            <ac:spMk id="22" creationId="{7F57BEA8-497D-4AA8-8A18-BDCD696B25FE}"/>
          </ac:spMkLst>
        </pc:spChg>
        <pc:grpChg chg="add del">
          <ac:chgData name="Gourang Baviskar" userId="ea0c3d03992c69dd" providerId="Windows Live" clId="Web-{26380956-954E-44A0-BE8D-3FC742806208}" dt="2021-03-20T09:33:09.118" v="9"/>
          <ac:grpSpMkLst>
            <pc:docMk/>
            <pc:sldMk cId="2463156674" sldId="261"/>
            <ac:grpSpMk id="19" creationId="{9D20816A-53A8-414B-9615-2877C1081698}"/>
          </ac:grpSpMkLst>
        </pc:grpChg>
        <pc:picChg chg="mod ord">
          <ac:chgData name="Gourang Baviskar" userId="ea0c3d03992c69dd" providerId="Windows Live" clId="Web-{26380956-954E-44A0-BE8D-3FC742806208}" dt="2021-03-20T09:34:12.479" v="14"/>
          <ac:picMkLst>
            <pc:docMk/>
            <pc:sldMk cId="2463156674" sldId="261"/>
            <ac:picMk id="9" creationId="{FB6C5369-2A4C-4432-B8BC-69E1189FF921}"/>
          </ac:picMkLst>
        </pc:picChg>
        <pc:cxnChg chg="add del">
          <ac:chgData name="Gourang Baviskar" userId="ea0c3d03992c69dd" providerId="Windows Live" clId="Web-{26380956-954E-44A0-BE8D-3FC742806208}" dt="2021-03-20T09:33:03.774" v="7"/>
          <ac:cxnSpMkLst>
            <pc:docMk/>
            <pc:sldMk cId="2463156674" sldId="261"/>
            <ac:cxnSpMk id="14" creationId="{D2E961F1-4A28-4A5F-BBD4-6E400E5E6C75}"/>
          </ac:cxnSpMkLst>
        </pc:cxnChg>
        <pc:cxnChg chg="add del">
          <ac:chgData name="Gourang Baviskar" userId="ea0c3d03992c69dd" providerId="Windows Live" clId="Web-{26380956-954E-44A0-BE8D-3FC742806208}" dt="2021-03-20T09:33:09.118" v="9"/>
          <ac:cxnSpMkLst>
            <pc:docMk/>
            <pc:sldMk cId="2463156674" sldId="261"/>
            <ac:cxnSpMk id="15" creationId="{DAE05351-315A-4BA9-A90A-FE5C949522D1}"/>
          </ac:cxnSpMkLst>
        </pc:cxnChg>
        <pc:cxnChg chg="add del">
          <ac:chgData name="Gourang Baviskar" userId="ea0c3d03992c69dd" providerId="Windows Live" clId="Web-{26380956-954E-44A0-BE8D-3FC742806208}" dt="2021-03-20T09:33:03.774" v="7"/>
          <ac:cxnSpMkLst>
            <pc:docMk/>
            <pc:sldMk cId="2463156674" sldId="261"/>
            <ac:cxnSpMk id="18" creationId="{A82415D3-DDE5-4D63-8CB3-23A5EC581B27}"/>
          </ac:cxnSpMkLst>
        </pc:cxnChg>
        <pc:cxnChg chg="add del">
          <ac:chgData name="Gourang Baviskar" userId="ea0c3d03992c69dd" providerId="Windows Live" clId="Web-{26380956-954E-44A0-BE8D-3FC742806208}" dt="2021-03-20T09:33:03.774" v="7"/>
          <ac:cxnSpMkLst>
            <pc:docMk/>
            <pc:sldMk cId="2463156674" sldId="261"/>
            <ac:cxnSpMk id="20" creationId="{AD7193FB-6AE6-4B3B-8F89-56B55DD63B4D}"/>
          </ac:cxnSpMkLst>
        </pc:cxnChg>
        <pc:cxnChg chg="add del">
          <ac:chgData name="Gourang Baviskar" userId="ea0c3d03992c69dd" providerId="Windows Live" clId="Web-{26380956-954E-44A0-BE8D-3FC742806208}" dt="2021-03-20T09:34:12.479" v="14"/>
          <ac:cxnSpMkLst>
            <pc:docMk/>
            <pc:sldMk cId="2463156674" sldId="261"/>
            <ac:cxnSpMk id="21" creationId="{D2E961F1-4A28-4A5F-BBD4-6E400E5E6C75}"/>
          </ac:cxnSpMkLst>
        </pc:cxnChg>
        <pc:cxnChg chg="add del">
          <ac:chgData name="Gourang Baviskar" userId="ea0c3d03992c69dd" providerId="Windows Live" clId="Web-{26380956-954E-44A0-BE8D-3FC742806208}" dt="2021-03-20T09:34:12.479" v="14"/>
          <ac:cxnSpMkLst>
            <pc:docMk/>
            <pc:sldMk cId="2463156674" sldId="261"/>
            <ac:cxnSpMk id="23" creationId="{A82415D3-DDE5-4D63-8CB3-23A5EC581B27}"/>
          </ac:cxnSpMkLst>
        </pc:cxnChg>
        <pc:cxnChg chg="add del">
          <ac:chgData name="Gourang Baviskar" userId="ea0c3d03992c69dd" providerId="Windows Live" clId="Web-{26380956-954E-44A0-BE8D-3FC742806208}" dt="2021-03-20T09:34:12.479" v="14"/>
          <ac:cxnSpMkLst>
            <pc:docMk/>
            <pc:sldMk cId="2463156674" sldId="261"/>
            <ac:cxnSpMk id="24" creationId="{AD7193FB-6AE6-4B3B-8F89-56B55DD63B4D}"/>
          </ac:cxnSpMkLst>
        </pc:cxnChg>
      </pc:sldChg>
      <pc:sldChg chg="addSp delSp modSp mod setBg modClrScheme delDesignElem chgLayout">
        <pc:chgData name="Gourang Baviskar" userId="ea0c3d03992c69dd" providerId="Windows Live" clId="Web-{26380956-954E-44A0-BE8D-3FC742806208}" dt="2021-03-20T09:34:12.479" v="14"/>
        <pc:sldMkLst>
          <pc:docMk/>
          <pc:sldMk cId="2044942805" sldId="262"/>
        </pc:sldMkLst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2044942805" sldId="262"/>
            <ac:spMk id="2" creationId="{EA6EBEE0-382C-4A57-ADF3-AF9247320D69}"/>
          </ac:spMkLst>
        </pc:spChg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2044942805" sldId="262"/>
            <ac:spMk id="3" creationId="{1261F22D-60A6-48C8-AEBD-E93210371522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2044942805" sldId="262"/>
            <ac:spMk id="12" creationId="{E8A8EAB8-D2FF-444D-B34B-7D32F106AD0E}"/>
          </ac:spMkLst>
        </pc:spChg>
        <pc:spChg chg="del">
          <ac:chgData name="Gourang Baviskar" userId="ea0c3d03992c69dd" providerId="Windows Live" clId="Web-{26380956-954E-44A0-BE8D-3FC742806208}" dt="2021-03-20T09:30:22.771" v="0"/>
          <ac:spMkLst>
            <pc:docMk/>
            <pc:sldMk cId="2044942805" sldId="262"/>
            <ac:spMk id="18" creationId="{7E61F402-3445-458A-9A2B-D28FD288390C}"/>
          </ac:spMkLst>
        </pc:spChg>
        <pc:grpChg chg="del">
          <ac:chgData name="Gourang Baviskar" userId="ea0c3d03992c69dd" providerId="Windows Live" clId="Web-{26380956-954E-44A0-BE8D-3FC742806208}" dt="2021-03-20T09:30:22.771" v="0"/>
          <ac:grpSpMkLst>
            <pc:docMk/>
            <pc:sldMk cId="2044942805" sldId="262"/>
            <ac:grpSpMk id="20" creationId="{A673C096-95AE-4644-B76C-1DF1B667DC44}"/>
          </ac:grpSpMkLst>
        </pc:grpChg>
        <pc:picChg chg="mod">
          <ac:chgData name="Gourang Baviskar" userId="ea0c3d03992c69dd" providerId="Windows Live" clId="Web-{26380956-954E-44A0-BE8D-3FC742806208}" dt="2021-03-20T09:32:32.383" v="5"/>
          <ac:picMkLst>
            <pc:docMk/>
            <pc:sldMk cId="2044942805" sldId="262"/>
            <ac:picMk id="4" creationId="{95585097-D033-4051-AF2D-98912667ACC0}"/>
          </ac:picMkLst>
        </pc:picChg>
        <pc:cxnChg chg="add del">
          <ac:chgData name="Gourang Baviskar" userId="ea0c3d03992c69dd" providerId="Windows Live" clId="Web-{26380956-954E-44A0-BE8D-3FC742806208}" dt="2021-03-20T09:34:12.479" v="14"/>
          <ac:cxnSpMkLst>
            <pc:docMk/>
            <pc:sldMk cId="2044942805" sldId="262"/>
            <ac:cxnSpMk id="14" creationId="{EEA38897-7BA3-4408-8083-3235339C4A60}"/>
          </ac:cxnSpMkLst>
        </pc:cxnChg>
        <pc:cxnChg chg="add del">
          <ac:chgData name="Gourang Baviskar" userId="ea0c3d03992c69dd" providerId="Windows Live" clId="Web-{26380956-954E-44A0-BE8D-3FC742806208}" dt="2021-03-20T09:34:12.479" v="14"/>
          <ac:cxnSpMkLst>
            <pc:docMk/>
            <pc:sldMk cId="2044942805" sldId="262"/>
            <ac:cxnSpMk id="21" creationId="{F11AD06B-AB20-4097-8606-5DA00DBACE88}"/>
          </ac:cxnSpMkLst>
        </pc:cxnChg>
        <pc:cxnChg chg="del">
          <ac:chgData name="Gourang Baviskar" userId="ea0c3d03992c69dd" providerId="Windows Live" clId="Web-{26380956-954E-44A0-BE8D-3FC742806208}" dt="2021-03-20T09:30:22.771" v="0"/>
          <ac:cxnSpMkLst>
            <pc:docMk/>
            <pc:sldMk cId="2044942805" sldId="262"/>
            <ac:cxnSpMk id="23" creationId="{2BE880E9-2B86-4CDB-B5B7-308745CDD19D}"/>
          </ac:cxnSpMkLst>
        </pc:cxnChg>
      </pc:sldChg>
      <pc:sldMasterChg chg="del delSldLayout">
        <pc:chgData name="Gourang Baviskar" userId="ea0c3d03992c69dd" providerId="Windows Live" clId="Web-{26380956-954E-44A0-BE8D-3FC742806208}" dt="2021-03-20T09:30:22.771" v="0"/>
        <pc:sldMasterMkLst>
          <pc:docMk/>
          <pc:sldMasterMk cId="1651924073" sldId="2147483899"/>
        </pc:sldMasterMkLst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781835191" sldId="2147483900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546752518" sldId="2147483901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3218557143" sldId="2147483902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464532479" sldId="2147483903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217723737" sldId="2147483904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1069073950" sldId="2147483905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3522476229" sldId="2147483906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459181946" sldId="2147483907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2427917947" sldId="2147483908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1543357654" sldId="2147483909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1359050470" sldId="2147483910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1604448348" sldId="2147483911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543617496" sldId="2147483912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3689396115" sldId="2147483913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136040512" sldId="2147483914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2979780596" sldId="2147483915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541953096" sldId="2147483916"/>
          </pc:sldLayoutMkLst>
        </pc:sldLayoutChg>
      </pc:sldMasterChg>
      <pc:sldMasterChg chg="add del addSldLayout delSldLayout modSldLayout">
        <pc:chgData name="Gourang Baviskar" userId="ea0c3d03992c69dd" providerId="Windows Live" clId="Web-{26380956-954E-44A0-BE8D-3FC742806208}" dt="2021-03-20T09:34:12.479" v="14"/>
        <pc:sldMasterMkLst>
          <pc:docMk/>
          <pc:sldMasterMk cId="545332366" sldId="2147483917"/>
        </pc:sldMasterMkLst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2445340431" sldId="2147483918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1560083473" sldId="2147483919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295221722" sldId="2147483920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4146781141" sldId="2147483921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2168984237" sldId="2147483922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2496850884" sldId="2147483923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3963763445" sldId="2147483924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2393380162" sldId="2147483925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3571847667" sldId="2147483926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1474086515" sldId="2147483927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2582882038" sldId="2147483928"/>
          </pc:sldLayoutMkLst>
        </pc:sldLayoutChg>
      </pc:sldMasterChg>
      <pc:sldMasterChg chg="add del addSldLayout delSldLayout modSldLayout">
        <pc:chgData name="Gourang Baviskar" userId="ea0c3d03992c69dd" providerId="Windows Live" clId="Web-{26380956-954E-44A0-BE8D-3FC742806208}" dt="2021-03-20T09:34:12.479" v="14"/>
        <pc:sldMasterMkLst>
          <pc:docMk/>
          <pc:sldMasterMk cId="807221631" sldId="2147483929"/>
        </pc:sldMasterMkLst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3704512940" sldId="2147483930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589462488" sldId="2147483931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1032651737" sldId="2147483932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552959725" sldId="2147483933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365321059" sldId="2147483934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1578062013" sldId="2147483935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136489923" sldId="2147483936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3733271517" sldId="2147483937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2568096789" sldId="2147483938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488362969" sldId="2147483939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32114200" sldId="2147483940"/>
          </pc:sldLayoutMkLst>
        </pc:sldLayoutChg>
      </pc:sldMasterChg>
    </pc:docChg>
  </pc:docChgLst>
  <pc:docChgLst>
    <pc:chgData name="Gourang Baviskar" userId="ea0c3d03992c69dd" providerId="Windows Live" clId="Web-{0BDDF58F-3059-4885-B34B-D01284EA525B}"/>
    <pc:docChg chg="modSld">
      <pc:chgData name="Gourang Baviskar" userId="ea0c3d03992c69dd" providerId="Windows Live" clId="Web-{0BDDF58F-3059-4885-B34B-D01284EA525B}" dt="2021-03-20T10:04:30.944" v="41" actId="20577"/>
      <pc:docMkLst>
        <pc:docMk/>
      </pc:docMkLst>
      <pc:sldChg chg="addSp modSp">
        <pc:chgData name="Gourang Baviskar" userId="ea0c3d03992c69dd" providerId="Windows Live" clId="Web-{0BDDF58F-3059-4885-B34B-D01284EA525B}" dt="2021-03-20T10:04:30.944" v="41" actId="20577"/>
        <pc:sldMkLst>
          <pc:docMk/>
          <pc:sldMk cId="2463156674" sldId="261"/>
        </pc:sldMkLst>
        <pc:spChg chg="mod">
          <ac:chgData name="Gourang Baviskar" userId="ea0c3d03992c69dd" providerId="Windows Live" clId="Web-{0BDDF58F-3059-4885-B34B-D01284EA525B}" dt="2021-03-20T10:04:30.944" v="41" actId="20577"/>
          <ac:spMkLst>
            <pc:docMk/>
            <pc:sldMk cId="2463156674" sldId="261"/>
            <ac:spMk id="2" creationId="{C5CC0386-023A-4C72-BE0B-A88B05937F9D}"/>
          </ac:spMkLst>
        </pc:spChg>
        <pc:spChg chg="add">
          <ac:chgData name="Gourang Baviskar" userId="ea0c3d03992c69dd" providerId="Windows Live" clId="Web-{0BDDF58F-3059-4885-B34B-D01284EA525B}" dt="2021-03-20T10:02:58.692" v="2"/>
          <ac:spMkLst>
            <pc:docMk/>
            <pc:sldMk cId="2463156674" sldId="261"/>
            <ac:spMk id="3" creationId="{FE577D9B-2D83-41B5-86EA-76E7061D4540}"/>
          </ac:spMkLst>
        </pc:spChg>
        <pc:spChg chg="add">
          <ac:chgData name="Gourang Baviskar" userId="ea0c3d03992c69dd" providerId="Windows Live" clId="Web-{0BDDF58F-3059-4885-B34B-D01284EA525B}" dt="2021-03-20T10:03:02.489" v="3"/>
          <ac:spMkLst>
            <pc:docMk/>
            <pc:sldMk cId="2463156674" sldId="261"/>
            <ac:spMk id="10" creationId="{CE010F11-674D-410D-94C0-518321C422C9}"/>
          </ac:spMkLst>
        </pc:spChg>
        <pc:spChg chg="add">
          <ac:chgData name="Gourang Baviskar" userId="ea0c3d03992c69dd" providerId="Windows Live" clId="Web-{0BDDF58F-3059-4885-B34B-D01284EA525B}" dt="2021-03-20T10:03:02.833" v="4"/>
          <ac:spMkLst>
            <pc:docMk/>
            <pc:sldMk cId="2463156674" sldId="261"/>
            <ac:spMk id="11" creationId="{0915B42D-7CCC-453C-A4A3-4BA9FD3AA398}"/>
          </ac:spMkLst>
        </pc:spChg>
        <pc:spChg chg="add mod">
          <ac:chgData name="Gourang Baviskar" userId="ea0c3d03992c69dd" providerId="Windows Live" clId="Web-{0BDDF58F-3059-4885-B34B-D01284EA525B}" dt="2021-03-20T10:03:07.818" v="6" actId="1076"/>
          <ac:spMkLst>
            <pc:docMk/>
            <pc:sldMk cId="2463156674" sldId="261"/>
            <ac:spMk id="12" creationId="{AA5A553D-82E1-40E6-A2F0-CE94BC30F0A0}"/>
          </ac:spMkLst>
        </pc:spChg>
        <pc:picChg chg="mod">
          <ac:chgData name="Gourang Baviskar" userId="ea0c3d03992c69dd" providerId="Windows Live" clId="Web-{0BDDF58F-3059-4885-B34B-D01284EA525B}" dt="2021-03-20T10:02:15.692" v="1" actId="14100"/>
          <ac:picMkLst>
            <pc:docMk/>
            <pc:sldMk cId="2463156674" sldId="261"/>
            <ac:picMk id="9" creationId="{FB6C5369-2A4C-4432-B8BC-69E1189FF921}"/>
          </ac:picMkLst>
        </pc:picChg>
      </pc:sldChg>
    </pc:docChg>
  </pc:docChgLst>
  <pc:docChgLst>
    <pc:chgData name="Gourang Baviskar" userId="ea0c3d03992c69dd" providerId="Windows Live" clId="Web-{15015D6A-803F-4852-9717-49D2D5AEA278}"/>
    <pc:docChg chg="addSld modSld sldOrd">
      <pc:chgData name="Gourang Baviskar" userId="ea0c3d03992c69dd" providerId="Windows Live" clId="Web-{15015D6A-803F-4852-9717-49D2D5AEA278}" dt="2021-04-15T05:59:30.029" v="15" actId="14100"/>
      <pc:docMkLst>
        <pc:docMk/>
      </pc:docMkLst>
      <pc:sldChg chg="modSp">
        <pc:chgData name="Gourang Baviskar" userId="ea0c3d03992c69dd" providerId="Windows Live" clId="Web-{15015D6A-803F-4852-9717-49D2D5AEA278}" dt="2021-04-15T05:42:33.691" v="4" actId="20577"/>
        <pc:sldMkLst>
          <pc:docMk/>
          <pc:sldMk cId="1974281879" sldId="267"/>
        </pc:sldMkLst>
        <pc:spChg chg="mod">
          <ac:chgData name="Gourang Baviskar" userId="ea0c3d03992c69dd" providerId="Windows Live" clId="Web-{15015D6A-803F-4852-9717-49D2D5AEA278}" dt="2021-04-15T05:42:33.691" v="4" actId="20577"/>
          <ac:spMkLst>
            <pc:docMk/>
            <pc:sldMk cId="1974281879" sldId="267"/>
            <ac:spMk id="42" creationId="{F0A35BB5-D270-4584-9C42-8247A6310CE8}"/>
          </ac:spMkLst>
        </pc:spChg>
      </pc:sldChg>
      <pc:sldChg chg="addSp delSp modSp new mod ord setBg">
        <pc:chgData name="Gourang Baviskar" userId="ea0c3d03992c69dd" providerId="Windows Live" clId="Web-{15015D6A-803F-4852-9717-49D2D5AEA278}" dt="2021-04-15T05:59:30.029" v="15" actId="14100"/>
        <pc:sldMkLst>
          <pc:docMk/>
          <pc:sldMk cId="3826448209" sldId="268"/>
        </pc:sldMkLst>
        <pc:spChg chg="add del">
          <ac:chgData name="Gourang Baviskar" userId="ea0c3d03992c69dd" providerId="Windows Live" clId="Web-{15015D6A-803F-4852-9717-49D2D5AEA278}" dt="2021-04-15T05:44:37.241" v="11"/>
          <ac:spMkLst>
            <pc:docMk/>
            <pc:sldMk cId="3826448209" sldId="268"/>
            <ac:spMk id="4" creationId="{ED55A19D-297C-4231-AD1F-08EF9B4AA8F4}"/>
          </ac:spMkLst>
        </pc:spChg>
        <pc:spChg chg="add del">
          <ac:chgData name="Gourang Baviskar" userId="ea0c3d03992c69dd" providerId="Windows Live" clId="Web-{15015D6A-803F-4852-9717-49D2D5AEA278}" dt="2021-04-15T05:44:37.241" v="11"/>
          <ac:spMkLst>
            <pc:docMk/>
            <pc:sldMk cId="3826448209" sldId="268"/>
            <ac:spMk id="5" creationId="{EBAB6C56-3D38-4923-996E-BD474BBB91E9}"/>
          </ac:spMkLst>
        </pc:spChg>
        <pc:spChg chg="add del">
          <ac:chgData name="Gourang Baviskar" userId="ea0c3d03992c69dd" providerId="Windows Live" clId="Web-{15015D6A-803F-4852-9717-49D2D5AEA278}" dt="2021-04-15T05:44:37.241" v="11"/>
          <ac:spMkLst>
            <pc:docMk/>
            <pc:sldMk cId="3826448209" sldId="268"/>
            <ac:spMk id="6" creationId="{20CD21DB-082D-417D-A5AB-FC838AF9D944}"/>
          </ac:spMkLst>
        </pc:spChg>
        <pc:spChg chg="add del">
          <ac:chgData name="Gourang Baviskar" userId="ea0c3d03992c69dd" providerId="Windows Live" clId="Web-{15015D6A-803F-4852-9717-49D2D5AEA278}" dt="2021-04-15T05:43:58.912" v="9"/>
          <ac:spMkLst>
            <pc:docMk/>
            <pc:sldMk cId="3826448209" sldId="268"/>
            <ac:spMk id="7" creationId="{F3060C83-F051-4F0E-ABAD-AA0DFC48B218}"/>
          </ac:spMkLst>
        </pc:spChg>
        <pc:spChg chg="add">
          <ac:chgData name="Gourang Baviskar" userId="ea0c3d03992c69dd" providerId="Windows Live" clId="Web-{15015D6A-803F-4852-9717-49D2D5AEA278}" dt="2021-04-15T05:44:37.256" v="12"/>
          <ac:spMkLst>
            <pc:docMk/>
            <pc:sldMk cId="3826448209" sldId="268"/>
            <ac:spMk id="8" creationId="{F3060C83-F051-4F0E-ABAD-AA0DFC48B218}"/>
          </ac:spMkLst>
        </pc:spChg>
        <pc:spChg chg="add del">
          <ac:chgData name="Gourang Baviskar" userId="ea0c3d03992c69dd" providerId="Windows Live" clId="Web-{15015D6A-803F-4852-9717-49D2D5AEA278}" dt="2021-04-15T05:43:58.912" v="9"/>
          <ac:spMkLst>
            <pc:docMk/>
            <pc:sldMk cId="3826448209" sldId="268"/>
            <ac:spMk id="9" creationId="{83C98ABE-055B-441F-B07E-44F97F083C39}"/>
          </ac:spMkLst>
        </pc:spChg>
        <pc:spChg chg="add">
          <ac:chgData name="Gourang Baviskar" userId="ea0c3d03992c69dd" providerId="Windows Live" clId="Web-{15015D6A-803F-4852-9717-49D2D5AEA278}" dt="2021-04-15T05:44:37.256" v="12"/>
          <ac:spMkLst>
            <pc:docMk/>
            <pc:sldMk cId="3826448209" sldId="268"/>
            <ac:spMk id="10" creationId="{83C98ABE-055B-441F-B07E-44F97F083C39}"/>
          </ac:spMkLst>
        </pc:spChg>
        <pc:spChg chg="add del">
          <ac:chgData name="Gourang Baviskar" userId="ea0c3d03992c69dd" providerId="Windows Live" clId="Web-{15015D6A-803F-4852-9717-49D2D5AEA278}" dt="2021-04-15T05:43:58.912" v="9"/>
          <ac:spMkLst>
            <pc:docMk/>
            <pc:sldMk cId="3826448209" sldId="268"/>
            <ac:spMk id="11" creationId="{29FDB030-9B49-4CED-8CCD-4D99382388AC}"/>
          </ac:spMkLst>
        </pc:spChg>
        <pc:spChg chg="add">
          <ac:chgData name="Gourang Baviskar" userId="ea0c3d03992c69dd" providerId="Windows Live" clId="Web-{15015D6A-803F-4852-9717-49D2D5AEA278}" dt="2021-04-15T05:44:37.256" v="12"/>
          <ac:spMkLst>
            <pc:docMk/>
            <pc:sldMk cId="3826448209" sldId="268"/>
            <ac:spMk id="12" creationId="{29FDB030-9B49-4CED-8CCD-4D99382388AC}"/>
          </ac:spMkLst>
        </pc:spChg>
        <pc:spChg chg="add del">
          <ac:chgData name="Gourang Baviskar" userId="ea0c3d03992c69dd" providerId="Windows Live" clId="Web-{15015D6A-803F-4852-9717-49D2D5AEA278}" dt="2021-04-15T05:43:58.912" v="9"/>
          <ac:spMkLst>
            <pc:docMk/>
            <pc:sldMk cId="3826448209" sldId="268"/>
            <ac:spMk id="13" creationId="{3783CA14-24A1-485C-8B30-D6A5D87987AD}"/>
          </ac:spMkLst>
        </pc:spChg>
        <pc:spChg chg="add">
          <ac:chgData name="Gourang Baviskar" userId="ea0c3d03992c69dd" providerId="Windows Live" clId="Web-{15015D6A-803F-4852-9717-49D2D5AEA278}" dt="2021-04-15T05:44:37.256" v="12"/>
          <ac:spMkLst>
            <pc:docMk/>
            <pc:sldMk cId="3826448209" sldId="268"/>
            <ac:spMk id="14" creationId="{3783CA14-24A1-485C-8B30-D6A5D87987AD}"/>
          </ac:spMkLst>
        </pc:spChg>
        <pc:spChg chg="add del">
          <ac:chgData name="Gourang Baviskar" userId="ea0c3d03992c69dd" providerId="Windows Live" clId="Web-{15015D6A-803F-4852-9717-49D2D5AEA278}" dt="2021-04-15T05:43:58.912" v="9"/>
          <ac:spMkLst>
            <pc:docMk/>
            <pc:sldMk cId="3826448209" sldId="268"/>
            <ac:spMk id="15" creationId="{9A97C86A-04D6-40F7-AE84-31AB43E6A846}"/>
          </ac:spMkLst>
        </pc:spChg>
        <pc:spChg chg="add">
          <ac:chgData name="Gourang Baviskar" userId="ea0c3d03992c69dd" providerId="Windows Live" clId="Web-{15015D6A-803F-4852-9717-49D2D5AEA278}" dt="2021-04-15T05:44:37.256" v="12"/>
          <ac:spMkLst>
            <pc:docMk/>
            <pc:sldMk cId="3826448209" sldId="268"/>
            <ac:spMk id="16" creationId="{9A97C86A-04D6-40F7-AE84-31AB43E6A846}"/>
          </ac:spMkLst>
        </pc:spChg>
        <pc:spChg chg="add del">
          <ac:chgData name="Gourang Baviskar" userId="ea0c3d03992c69dd" providerId="Windows Live" clId="Web-{15015D6A-803F-4852-9717-49D2D5AEA278}" dt="2021-04-15T05:43:58.912" v="9"/>
          <ac:spMkLst>
            <pc:docMk/>
            <pc:sldMk cId="3826448209" sldId="268"/>
            <ac:spMk id="17" creationId="{FF9F2414-84E8-453E-B1F3-389FDE8192D9}"/>
          </ac:spMkLst>
        </pc:spChg>
        <pc:spChg chg="add">
          <ac:chgData name="Gourang Baviskar" userId="ea0c3d03992c69dd" providerId="Windows Live" clId="Web-{15015D6A-803F-4852-9717-49D2D5AEA278}" dt="2021-04-15T05:44:37.256" v="12"/>
          <ac:spMkLst>
            <pc:docMk/>
            <pc:sldMk cId="3826448209" sldId="268"/>
            <ac:spMk id="18" creationId="{FF9F2414-84E8-453E-B1F3-389FDE8192D9}"/>
          </ac:spMkLst>
        </pc:spChg>
        <pc:spChg chg="add del">
          <ac:chgData name="Gourang Baviskar" userId="ea0c3d03992c69dd" providerId="Windows Live" clId="Web-{15015D6A-803F-4852-9717-49D2D5AEA278}" dt="2021-04-15T05:43:58.912" v="9"/>
          <ac:spMkLst>
            <pc:docMk/>
            <pc:sldMk cId="3826448209" sldId="268"/>
            <ac:spMk id="19" creationId="{3ECA69A1-7536-43AC-85EF-C7106179F5ED}"/>
          </ac:spMkLst>
        </pc:spChg>
        <pc:spChg chg="add">
          <ac:chgData name="Gourang Baviskar" userId="ea0c3d03992c69dd" providerId="Windows Live" clId="Web-{15015D6A-803F-4852-9717-49D2D5AEA278}" dt="2021-04-15T05:44:37.256" v="12"/>
          <ac:spMkLst>
            <pc:docMk/>
            <pc:sldMk cId="3826448209" sldId="268"/>
            <ac:spMk id="20" creationId="{3ECA69A1-7536-43AC-85EF-C7106179F5ED}"/>
          </ac:spMkLst>
        </pc:spChg>
        <pc:picChg chg="add mod">
          <ac:chgData name="Gourang Baviskar" userId="ea0c3d03992c69dd" providerId="Windows Live" clId="Web-{15015D6A-803F-4852-9717-49D2D5AEA278}" dt="2021-04-15T05:59:30.029" v="15" actId="14100"/>
          <ac:picMkLst>
            <pc:docMk/>
            <pc:sldMk cId="3826448209" sldId="268"/>
            <ac:picMk id="2" creationId="{539C14A1-C698-40AE-BAB5-74B11F248D4E}"/>
          </ac:picMkLst>
        </pc:picChg>
      </pc:sldChg>
    </pc:docChg>
  </pc:docChgLst>
  <pc:docChgLst>
    <pc:chgData name="Gourang Baviskar" userId="ea0c3d03992c69dd" providerId="Windows Live" clId="Web-{E417CDAD-D935-4DC5-8753-7F6171940959}"/>
    <pc:docChg chg="addSld delSld modSld sldOrd addMainMaster delMainMaster">
      <pc:chgData name="Gourang Baviskar" userId="ea0c3d03992c69dd" providerId="Windows Live" clId="Web-{E417CDAD-D935-4DC5-8753-7F6171940959}" dt="2021-03-21T08:16:32.298" v="478" actId="20577"/>
      <pc:docMkLst>
        <pc:docMk/>
      </pc:docMkLst>
      <pc:sldChg chg="addSp delSp modSp mod modClrScheme delDesignElem chgLayout">
        <pc:chgData name="Gourang Baviskar" userId="ea0c3d03992c69dd" providerId="Windows Live" clId="Web-{E417CDAD-D935-4DC5-8753-7F6171940959}" dt="2021-03-21T07:00:04.622" v="4"/>
        <pc:sldMkLst>
          <pc:docMk/>
          <pc:sldMk cId="4147966244" sldId="256"/>
        </pc:sldMkLst>
        <pc:spChg chg="mod ord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2" creationId="{B65DBD14-307E-47E2-AFB2-2D9E8FBE092B}"/>
          </ac:spMkLst>
        </pc:spChg>
        <pc:spChg chg="add del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6" creationId="{0671A8AE-40A1-4631-A6B8-581AFF065482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147966244" sldId="256"/>
            <ac:spMk id="8" creationId="{0671A8AE-40A1-4631-A6B8-581AFF065482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147966244" sldId="256"/>
            <ac:spMk id="10" creationId="{AB58EF07-17C2-48CF-ABB0-EEF1F17CB8F0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147966244" sldId="256"/>
            <ac:spMk id="12" creationId="{AF2F604E-43BE-4DC3-B983-E071523364F8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147966244" sldId="256"/>
            <ac:spMk id="14" creationId="{08C9B587-E65E-4B52-B37C-ABEBB6E87928}"/>
          </ac:spMkLst>
        </pc:spChg>
        <pc:spChg chg="add del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19" creationId="{AB58EF07-17C2-48CF-ABB0-EEF1F17CB8F0}"/>
          </ac:spMkLst>
        </pc:spChg>
        <pc:spChg chg="add del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21" creationId="{AF2F604E-43BE-4DC3-B983-E071523364F8}"/>
          </ac:spMkLst>
        </pc:spChg>
        <pc:spChg chg="add del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23" creationId="{08C9B587-E65E-4B52-B37C-ABEBB6E87928}"/>
          </ac:spMkLst>
        </pc:spChg>
        <pc:spChg chg="add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28" creationId="{5A59F003-E00A-43F9-91DC-CC54E3B87466}"/>
          </ac:spMkLst>
        </pc:spChg>
        <pc:spChg chg="add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30" creationId="{D74A4382-E3AD-430A-9A1F-DFA3E0E77A7D}"/>
          </ac:spMkLst>
        </pc:spChg>
        <pc:spChg chg="add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32" creationId="{79F40191-0F44-4FD1-82CC-ACB507C14BE6}"/>
          </ac:spMkLst>
        </pc:spChg>
        <pc:picChg chg="mod">
          <ac:chgData name="Gourang Baviskar" userId="ea0c3d03992c69dd" providerId="Windows Live" clId="Web-{E417CDAD-D935-4DC5-8753-7F6171940959}" dt="2021-03-21T07:00:04.622" v="4"/>
          <ac:picMkLst>
            <pc:docMk/>
            <pc:sldMk cId="4147966244" sldId="256"/>
            <ac:picMk id="3" creationId="{0685137D-E7DD-47A0-A46C-09044C53C4C1}"/>
          </ac:picMkLst>
        </pc:picChg>
      </pc:sldChg>
      <pc:sldChg chg="addSp delSp modSp mod modClrScheme setClrOvrMap delDesignElem chgLayout">
        <pc:chgData name="Gourang Baviskar" userId="ea0c3d03992c69dd" providerId="Windows Live" clId="Web-{E417CDAD-D935-4DC5-8753-7F6171940959}" dt="2021-03-21T08:02:10.342" v="391" actId="14100"/>
        <pc:sldMkLst>
          <pc:docMk/>
          <pc:sldMk cId="1404589448" sldId="257"/>
        </pc:sldMkLst>
        <pc:spChg chg="mod ord">
          <ac:chgData name="Gourang Baviskar" userId="ea0c3d03992c69dd" providerId="Windows Live" clId="Web-{E417CDAD-D935-4DC5-8753-7F6171940959}" dt="2021-03-21T07:46:31.416" v="323" actId="20577"/>
          <ac:spMkLst>
            <pc:docMk/>
            <pc:sldMk cId="1404589448" sldId="257"/>
            <ac:spMk id="2" creationId="{87F8FFB9-0108-4A2B-8F95-CEB2B55B2852}"/>
          </ac:spMkLst>
        </pc:spChg>
        <pc:spChg chg="mod ord">
          <ac:chgData name="Gourang Baviskar" userId="ea0c3d03992c69dd" providerId="Windows Live" clId="Web-{E417CDAD-D935-4DC5-8753-7F6171940959}" dt="2021-03-21T08:02:10.342" v="391" actId="14100"/>
          <ac:spMkLst>
            <pc:docMk/>
            <pc:sldMk cId="1404589448" sldId="257"/>
            <ac:spMk id="3" creationId="{A550DE74-3971-44FD-BBD7-B1F9995EE024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1404589448" sldId="257"/>
            <ac:spMk id="13" creationId="{55D4142C-5077-457F-A6AD-3FECFDB39685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1404589448" sldId="257"/>
            <ac:spMk id="15" creationId="{7A5F0580-5EE9-419F-96EE-B6529EF6E7D0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1404589448" sldId="257"/>
            <ac:spMk id="16" creationId="{9AA72BD9-2C5A-4EDC-931F-5AA08EACA0F3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1404589448" sldId="257"/>
            <ac:spMk id="17" creationId="{DD3981AC-7B61-4947-BCF3-F7AA7FA385B9}"/>
          </ac:spMkLst>
        </pc:spChg>
        <pc:spChg chg="add del">
          <ac:chgData name="Gourang Baviskar" userId="ea0c3d03992c69dd" providerId="Windows Live" clId="Web-{E417CDAD-D935-4DC5-8753-7F6171940959}" dt="2021-03-21T07:00:17.841" v="5"/>
          <ac:spMkLst>
            <pc:docMk/>
            <pc:sldMk cId="1404589448" sldId="257"/>
            <ac:spMk id="18" creationId="{9AA72BD9-2C5A-4EDC-931F-5AA08EACA0F3}"/>
          </ac:spMkLst>
        </pc:spChg>
        <pc:spChg chg="add del">
          <ac:chgData name="Gourang Baviskar" userId="ea0c3d03992c69dd" providerId="Windows Live" clId="Web-{E417CDAD-D935-4DC5-8753-7F6171940959}" dt="2021-03-21T07:00:17.841" v="5"/>
          <ac:spMkLst>
            <pc:docMk/>
            <pc:sldMk cId="1404589448" sldId="257"/>
            <ac:spMk id="20" creationId="{DD3981AC-7B61-4947-BCF3-F7AA7FA385B9}"/>
          </ac:spMkLst>
        </pc:spChg>
        <pc:spChg chg="add del">
          <ac:chgData name="Gourang Baviskar" userId="ea0c3d03992c69dd" providerId="Windows Live" clId="Web-{E417CDAD-D935-4DC5-8753-7F6171940959}" dt="2021-03-21T07:00:17.841" v="5"/>
          <ac:spMkLst>
            <pc:docMk/>
            <pc:sldMk cId="1404589448" sldId="257"/>
            <ac:spMk id="22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00:17.841" v="5"/>
          <ac:spMkLst>
            <pc:docMk/>
            <pc:sldMk cId="1404589448" sldId="257"/>
            <ac:spMk id="23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37:00.263" v="272"/>
          <ac:spMkLst>
            <pc:docMk/>
            <pc:sldMk cId="1404589448" sldId="257"/>
            <ac:spMk id="28" creationId="{6B5E2835-4E47-45B3-9CFE-732FF7B05472}"/>
          </ac:spMkLst>
        </pc:spChg>
        <pc:spChg chg="add del">
          <ac:chgData name="Gourang Baviskar" userId="ea0c3d03992c69dd" providerId="Windows Live" clId="Web-{E417CDAD-D935-4DC5-8753-7F6171940959}" dt="2021-03-21T07:37:00.263" v="272"/>
          <ac:spMkLst>
            <pc:docMk/>
            <pc:sldMk cId="1404589448" sldId="257"/>
            <ac:spMk id="30" creationId="{5B45AD5D-AA52-4F7B-9362-576A39AD9E09}"/>
          </ac:spMkLst>
        </pc:spChg>
        <pc:spChg chg="add del">
          <ac:chgData name="Gourang Baviskar" userId="ea0c3d03992c69dd" providerId="Windows Live" clId="Web-{E417CDAD-D935-4DC5-8753-7F6171940959}" dt="2021-03-21T07:37:00.263" v="272"/>
          <ac:spMkLst>
            <pc:docMk/>
            <pc:sldMk cId="1404589448" sldId="257"/>
            <ac:spMk id="32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7:37:00.263" v="272"/>
          <ac:spMkLst>
            <pc:docMk/>
            <pc:sldMk cId="1404589448" sldId="257"/>
            <ac:spMk id="34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37:00.263" v="272"/>
          <ac:spMkLst>
            <pc:docMk/>
            <pc:sldMk cId="1404589448" sldId="257"/>
            <ac:spMk id="36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42:17.957" v="296"/>
          <ac:spMkLst>
            <pc:docMk/>
            <pc:sldMk cId="1404589448" sldId="257"/>
            <ac:spMk id="41" creationId="{33CD251C-A887-4D2F-925B-FC097198538B}"/>
          </ac:spMkLst>
        </pc:spChg>
        <pc:spChg chg="add">
          <ac:chgData name="Gourang Baviskar" userId="ea0c3d03992c69dd" providerId="Windows Live" clId="Web-{E417CDAD-D935-4DC5-8753-7F6171940959}" dt="2021-03-21T07:42:17.957" v="296"/>
          <ac:spMkLst>
            <pc:docMk/>
            <pc:sldMk cId="1404589448" sldId="257"/>
            <ac:spMk id="47" creationId="{6B5E2835-4E47-45B3-9CFE-732FF7B05472}"/>
          </ac:spMkLst>
        </pc:spChg>
        <pc:spChg chg="add">
          <ac:chgData name="Gourang Baviskar" userId="ea0c3d03992c69dd" providerId="Windows Live" clId="Web-{E417CDAD-D935-4DC5-8753-7F6171940959}" dt="2021-03-21T07:42:17.957" v="296"/>
          <ac:spMkLst>
            <pc:docMk/>
            <pc:sldMk cId="1404589448" sldId="257"/>
            <ac:spMk id="48" creationId="{5B45AD5D-AA52-4F7B-9362-576A39AD9E09}"/>
          </ac:spMkLst>
        </pc:spChg>
        <pc:spChg chg="add">
          <ac:chgData name="Gourang Baviskar" userId="ea0c3d03992c69dd" providerId="Windows Live" clId="Web-{E417CDAD-D935-4DC5-8753-7F6171940959}" dt="2021-03-21T07:42:17.957" v="296"/>
          <ac:spMkLst>
            <pc:docMk/>
            <pc:sldMk cId="1404589448" sldId="257"/>
            <ac:spMk id="49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7:42:17.941" v="295"/>
          <ac:spMkLst>
            <pc:docMk/>
            <pc:sldMk cId="1404589448" sldId="257"/>
            <ac:spMk id="50" creationId="{2C9A9DA9-7DC8-488B-A882-123947B0F3D9}"/>
          </ac:spMkLst>
        </pc:spChg>
        <pc:spChg chg="add">
          <ac:chgData name="Gourang Baviskar" userId="ea0c3d03992c69dd" providerId="Windows Live" clId="Web-{E417CDAD-D935-4DC5-8753-7F6171940959}" dt="2021-03-21T07:42:17.957" v="296"/>
          <ac:spMkLst>
            <pc:docMk/>
            <pc:sldMk cId="1404589448" sldId="257"/>
            <ac:spMk id="51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42:17.941" v="295"/>
          <ac:spMkLst>
            <pc:docMk/>
            <pc:sldMk cId="1404589448" sldId="257"/>
            <ac:spMk id="52" creationId="{57F6BDD4-E066-4008-8011-6CC31AEB4556}"/>
          </ac:spMkLst>
        </pc:spChg>
        <pc:spChg chg="add del">
          <ac:chgData name="Gourang Baviskar" userId="ea0c3d03992c69dd" providerId="Windows Live" clId="Web-{E417CDAD-D935-4DC5-8753-7F6171940959}" dt="2021-03-21T07:42:17.941" v="295"/>
          <ac:spMkLst>
            <pc:docMk/>
            <pc:sldMk cId="1404589448" sldId="257"/>
            <ac:spMk id="54" creationId="{2711A8FB-68FC-45FC-B01E-38F809E2D439}"/>
          </ac:spMkLst>
        </pc:spChg>
        <pc:spChg chg="add del">
          <ac:chgData name="Gourang Baviskar" userId="ea0c3d03992c69dd" providerId="Windows Live" clId="Web-{E417CDAD-D935-4DC5-8753-7F6171940959}" dt="2021-03-21T07:42:17.941" v="295"/>
          <ac:spMkLst>
            <pc:docMk/>
            <pc:sldMk cId="1404589448" sldId="257"/>
            <ac:spMk id="56" creationId="{2A865FE3-5FC9-4049-87CF-30019C46C0F5}"/>
          </ac:spMkLst>
        </pc:spChg>
        <pc:spChg chg="add">
          <ac:chgData name="Gourang Baviskar" userId="ea0c3d03992c69dd" providerId="Windows Live" clId="Web-{E417CDAD-D935-4DC5-8753-7F6171940959}" dt="2021-03-21T07:42:17.957" v="296"/>
          <ac:spMkLst>
            <pc:docMk/>
            <pc:sldMk cId="1404589448" sldId="257"/>
            <ac:spMk id="58" creationId="{7A5F0580-5EE9-419F-96EE-B6529EF6E7D0}"/>
          </ac:spMkLst>
        </pc:spChg>
        <pc:grpChg chg="add del">
          <ac:chgData name="Gourang Baviskar" userId="ea0c3d03992c69dd" providerId="Windows Live" clId="Web-{E417CDAD-D935-4DC5-8753-7F6171940959}" dt="2021-03-21T07:42:17.957" v="296"/>
          <ac:grpSpMkLst>
            <pc:docMk/>
            <pc:sldMk cId="1404589448" sldId="257"/>
            <ac:grpSpMk id="43" creationId="{770AE191-D2EA-45C9-A44D-830C188F74CB}"/>
          </ac:grpSpMkLst>
        </pc:grpChg>
        <pc:picChg chg="mod ord">
          <ac:chgData name="Gourang Baviskar" userId="ea0c3d03992c69dd" providerId="Windows Live" clId="Web-{E417CDAD-D935-4DC5-8753-7F6171940959}" dt="2021-03-21T07:42:17.957" v="296"/>
          <ac:picMkLst>
            <pc:docMk/>
            <pc:sldMk cId="1404589448" sldId="257"/>
            <ac:picMk id="4" creationId="{149F80B4-7A9F-4D06-99EC-6ED6DF225361}"/>
          </ac:picMkLst>
        </pc:picChg>
      </pc:sldChg>
      <pc:sldChg chg="addSp delSp modSp del mod modClrScheme addAnim delAnim setClrOvrMap delDesignElem chgLayout">
        <pc:chgData name="Gourang Baviskar" userId="ea0c3d03992c69dd" providerId="Windows Live" clId="Web-{E417CDAD-D935-4DC5-8753-7F6171940959}" dt="2021-03-21T07:45:17.586" v="316"/>
        <pc:sldMkLst>
          <pc:docMk/>
          <pc:sldMk cId="457104952" sldId="258"/>
        </pc:sldMkLst>
        <pc:spChg chg="del mod ord">
          <ac:chgData name="Gourang Baviskar" userId="ea0c3d03992c69dd" providerId="Windows Live" clId="Web-{E417CDAD-D935-4DC5-8753-7F6171940959}" dt="2021-03-21T07:45:08.054" v="315"/>
          <ac:spMkLst>
            <pc:docMk/>
            <pc:sldMk cId="457104952" sldId="258"/>
            <ac:spMk id="2" creationId="{06BD8F7F-A33B-44C9-BDE9-9A8B5AA94F83}"/>
          </ac:spMkLst>
        </pc:spChg>
        <pc:spChg chg="del mod ord">
          <ac:chgData name="Gourang Baviskar" userId="ea0c3d03992c69dd" providerId="Windows Live" clId="Web-{E417CDAD-D935-4DC5-8753-7F6171940959}" dt="2021-03-21T07:28:01.626" v="236"/>
          <ac:spMkLst>
            <pc:docMk/>
            <pc:sldMk cId="457104952" sldId="258"/>
            <ac:spMk id="3" creationId="{F3F1DC6E-0623-4248-A3FB-1357066C18D9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57104952" sldId="258"/>
            <ac:spMk id="6" creationId="{9AA72BD9-2C5A-4EDC-931F-5AA08EACA0F3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57104952" sldId="258"/>
            <ac:spMk id="7" creationId="{DD3981AC-7B61-4947-BCF3-F7AA7FA385B9}"/>
          </ac:spMkLst>
        </pc:spChg>
        <pc:spChg chg="add mod">
          <ac:chgData name="Gourang Baviskar" userId="ea0c3d03992c69dd" providerId="Windows Live" clId="Web-{E417CDAD-D935-4DC5-8753-7F6171940959}" dt="2021-03-21T07:44:39.804" v="313" actId="20577"/>
          <ac:spMkLst>
            <pc:docMk/>
            <pc:sldMk cId="457104952" sldId="258"/>
            <ac:spMk id="8" creationId="{CCC48789-CBB2-40E3-87F1-37BCFA472AE5}"/>
          </ac:spMkLst>
        </pc:spChg>
        <pc:spChg chg="add del mod">
          <ac:chgData name="Gourang Baviskar" userId="ea0c3d03992c69dd" providerId="Windows Live" clId="Web-{E417CDAD-D935-4DC5-8753-7F6171940959}" dt="2021-03-21T07:42:50.364" v="298"/>
          <ac:spMkLst>
            <pc:docMk/>
            <pc:sldMk cId="457104952" sldId="258"/>
            <ac:spMk id="9" creationId="{471FE38D-0F26-4D07-9FC9-DF53906F8375}"/>
          </ac:spMkLst>
        </pc:spChg>
        <pc:spChg chg="add mod">
          <ac:chgData name="Gourang Baviskar" userId="ea0c3d03992c69dd" providerId="Windows Live" clId="Web-{E417CDAD-D935-4DC5-8753-7F6171940959}" dt="2021-03-21T07:45:00.086" v="314"/>
          <ac:spMkLst>
            <pc:docMk/>
            <pc:sldMk cId="457104952" sldId="258"/>
            <ac:spMk id="11" creationId="{5C396ACE-0ABC-4673-B302-5D4C4F759059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57104952" sldId="258"/>
            <ac:spMk id="13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40:19.595" v="290"/>
          <ac:spMkLst>
            <pc:docMk/>
            <pc:sldMk cId="457104952" sldId="258"/>
            <ac:spMk id="14" creationId="{6B5E2835-4E47-45B3-9CFE-732FF7B05472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57104952" sldId="258"/>
            <ac:spMk id="15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40:19.595" v="290"/>
          <ac:spMkLst>
            <pc:docMk/>
            <pc:sldMk cId="457104952" sldId="258"/>
            <ac:spMk id="16" creationId="{5B45AD5D-AA52-4F7B-9362-576A39AD9E09}"/>
          </ac:spMkLst>
        </pc:spChg>
        <pc:spChg chg="add mod">
          <ac:chgData name="Gourang Baviskar" userId="ea0c3d03992c69dd" providerId="Windows Live" clId="Web-{E417CDAD-D935-4DC5-8753-7F6171940959}" dt="2021-03-21T07:45:08.054" v="315"/>
          <ac:spMkLst>
            <pc:docMk/>
            <pc:sldMk cId="457104952" sldId="258"/>
            <ac:spMk id="17" creationId="{997627F1-8A06-45FA-891C-4C8316E38E62}"/>
          </ac:spMkLst>
        </pc:spChg>
        <pc:spChg chg="add del">
          <ac:chgData name="Gourang Baviskar" userId="ea0c3d03992c69dd" providerId="Windows Live" clId="Web-{E417CDAD-D935-4DC5-8753-7F6171940959}" dt="2021-03-21T07:40:19.595" v="290"/>
          <ac:spMkLst>
            <pc:docMk/>
            <pc:sldMk cId="457104952" sldId="258"/>
            <ac:spMk id="18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7:40:19.595" v="290"/>
          <ac:spMkLst>
            <pc:docMk/>
            <pc:sldMk cId="457104952" sldId="258"/>
            <ac:spMk id="19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40:19.595" v="290"/>
          <ac:spMkLst>
            <pc:docMk/>
            <pc:sldMk cId="457104952" sldId="258"/>
            <ac:spMk id="20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28:59.518" v="242"/>
          <ac:spMkLst>
            <pc:docMk/>
            <pc:sldMk cId="457104952" sldId="258"/>
            <ac:spMk id="24" creationId="{A9023363-7026-445E-BC98-0AE4C8C15D66}"/>
          </ac:spMkLst>
        </pc:spChg>
        <pc:spChg chg="add del">
          <ac:chgData name="Gourang Baviskar" userId="ea0c3d03992c69dd" providerId="Windows Live" clId="Web-{E417CDAD-D935-4DC5-8753-7F6171940959}" dt="2021-03-21T07:42:30.457" v="297"/>
          <ac:spMkLst>
            <pc:docMk/>
            <pc:sldMk cId="457104952" sldId="258"/>
            <ac:spMk id="25" creationId="{33CD251C-A887-4D2F-925B-FC097198538B}"/>
          </ac:spMkLst>
        </pc:spChg>
        <pc:spChg chg="add del">
          <ac:chgData name="Gourang Baviskar" userId="ea0c3d03992c69dd" providerId="Windows Live" clId="Web-{E417CDAD-D935-4DC5-8753-7F6171940959}" dt="2021-03-21T07:28:59.518" v="242"/>
          <ac:spMkLst>
            <pc:docMk/>
            <pc:sldMk cId="457104952" sldId="258"/>
            <ac:spMk id="27" creationId="{6B5E2835-4E47-45B3-9CFE-732FF7B05472}"/>
          </ac:spMkLst>
        </pc:spChg>
        <pc:spChg chg="add del">
          <ac:chgData name="Gourang Baviskar" userId="ea0c3d03992c69dd" providerId="Windows Live" clId="Web-{E417CDAD-D935-4DC5-8753-7F6171940959}" dt="2021-03-21T07:28:59.518" v="242"/>
          <ac:spMkLst>
            <pc:docMk/>
            <pc:sldMk cId="457104952" sldId="258"/>
            <ac:spMk id="29" creationId="{5B45AD5D-AA52-4F7B-9362-576A39AD9E09}"/>
          </ac:spMkLst>
        </pc:spChg>
        <pc:spChg chg="add del">
          <ac:chgData name="Gourang Baviskar" userId="ea0c3d03992c69dd" providerId="Windows Live" clId="Web-{E417CDAD-D935-4DC5-8753-7F6171940959}" dt="2021-03-21T07:42:59.380" v="299"/>
          <ac:spMkLst>
            <pc:docMk/>
            <pc:sldMk cId="457104952" sldId="258"/>
            <ac:spMk id="30" creationId="{6B5E2835-4E47-45B3-9CFE-732FF7B05472}"/>
          </ac:spMkLst>
        </pc:spChg>
        <pc:spChg chg="add del">
          <ac:chgData name="Gourang Baviskar" userId="ea0c3d03992c69dd" providerId="Windows Live" clId="Web-{E417CDAD-D935-4DC5-8753-7F6171940959}" dt="2021-03-21T07:28:59.518" v="242"/>
          <ac:spMkLst>
            <pc:docMk/>
            <pc:sldMk cId="457104952" sldId="258"/>
            <ac:spMk id="31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7:42:59.380" v="299"/>
          <ac:spMkLst>
            <pc:docMk/>
            <pc:sldMk cId="457104952" sldId="258"/>
            <ac:spMk id="32" creationId="{5B45AD5D-AA52-4F7B-9362-576A39AD9E09}"/>
          </ac:spMkLst>
        </pc:spChg>
        <pc:spChg chg="add del">
          <ac:chgData name="Gourang Baviskar" userId="ea0c3d03992c69dd" providerId="Windows Live" clId="Web-{E417CDAD-D935-4DC5-8753-7F6171940959}" dt="2021-03-21T07:28:59.518" v="242"/>
          <ac:spMkLst>
            <pc:docMk/>
            <pc:sldMk cId="457104952" sldId="258"/>
            <ac:spMk id="33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28:59.518" v="242"/>
          <ac:spMkLst>
            <pc:docMk/>
            <pc:sldMk cId="457104952" sldId="258"/>
            <ac:spMk id="35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42:59.380" v="299"/>
          <ac:spMkLst>
            <pc:docMk/>
            <pc:sldMk cId="457104952" sldId="258"/>
            <ac:spMk id="37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7:42:59.380" v="299"/>
          <ac:spMkLst>
            <pc:docMk/>
            <pc:sldMk cId="457104952" sldId="258"/>
            <ac:spMk id="39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42:59.380" v="299"/>
          <ac:spMkLst>
            <pc:docMk/>
            <pc:sldMk cId="457104952" sldId="258"/>
            <ac:spMk id="41" creationId="{7A5F0580-5EE9-419F-96EE-B6529EF6E7D0}"/>
          </ac:spMkLst>
        </pc:spChg>
        <pc:spChg chg="add">
          <ac:chgData name="Gourang Baviskar" userId="ea0c3d03992c69dd" providerId="Windows Live" clId="Web-{E417CDAD-D935-4DC5-8753-7F6171940959}" dt="2021-03-21T07:42:59.380" v="299"/>
          <ac:spMkLst>
            <pc:docMk/>
            <pc:sldMk cId="457104952" sldId="258"/>
            <ac:spMk id="46" creationId="{E862BE82-D00D-42C1-BF16-93AA37870C32}"/>
          </ac:spMkLst>
        </pc:spChg>
        <pc:spChg chg="add">
          <ac:chgData name="Gourang Baviskar" userId="ea0c3d03992c69dd" providerId="Windows Live" clId="Web-{E417CDAD-D935-4DC5-8753-7F6171940959}" dt="2021-03-21T07:42:59.380" v="299"/>
          <ac:spMkLst>
            <pc:docMk/>
            <pc:sldMk cId="457104952" sldId="258"/>
            <ac:spMk id="48" creationId="{F6D92C2D-1D3D-4974-918C-06579FB354A9}"/>
          </ac:spMkLst>
        </pc:spChg>
        <pc:grpChg chg="add del">
          <ac:chgData name="Gourang Baviskar" userId="ea0c3d03992c69dd" providerId="Windows Live" clId="Web-{E417CDAD-D935-4DC5-8753-7F6171940959}" dt="2021-03-21T07:42:30.457" v="297"/>
          <ac:grpSpMkLst>
            <pc:docMk/>
            <pc:sldMk cId="457104952" sldId="258"/>
            <ac:grpSpMk id="22" creationId="{770AE191-D2EA-45C9-A44D-830C188F74CB}"/>
          </ac:grpSpMkLst>
        </pc:grpChg>
        <pc:picChg chg="del mod">
          <ac:chgData name="Gourang Baviskar" userId="ea0c3d03992c69dd" providerId="Windows Live" clId="Web-{E417CDAD-D935-4DC5-8753-7F6171940959}" dt="2021-03-21T07:27:45.735" v="235"/>
          <ac:picMkLst>
            <pc:docMk/>
            <pc:sldMk cId="457104952" sldId="258"/>
            <ac:picMk id="4" creationId="{4B2F8523-386C-47A1-87B4-F08010878429}"/>
          </ac:picMkLst>
        </pc:picChg>
        <pc:picChg chg="add del mod ord">
          <ac:chgData name="Gourang Baviskar" userId="ea0c3d03992c69dd" providerId="Windows Live" clId="Web-{E417CDAD-D935-4DC5-8753-7F6171940959}" dt="2021-03-21T07:45:00.086" v="314"/>
          <ac:picMkLst>
            <pc:docMk/>
            <pc:sldMk cId="457104952" sldId="258"/>
            <ac:picMk id="5" creationId="{4BCBE8D2-5E10-40B1-B882-2FB36A91EBFF}"/>
          </ac:picMkLst>
        </pc:picChg>
      </pc:sldChg>
      <pc:sldChg chg="modSp mod modClrScheme chgLayout">
        <pc:chgData name="Gourang Baviskar" userId="ea0c3d03992c69dd" providerId="Windows Live" clId="Web-{E417CDAD-D935-4DC5-8753-7F6171940959}" dt="2021-03-21T06:58:48.807" v="1"/>
        <pc:sldMkLst>
          <pc:docMk/>
          <pc:sldMk cId="592664844" sldId="260"/>
        </pc:sldMkLst>
        <pc:spChg chg="mod ord">
          <ac:chgData name="Gourang Baviskar" userId="ea0c3d03992c69dd" providerId="Windows Live" clId="Web-{E417CDAD-D935-4DC5-8753-7F6171940959}" dt="2021-03-21T06:58:48.807" v="1"/>
          <ac:spMkLst>
            <pc:docMk/>
            <pc:sldMk cId="592664844" sldId="260"/>
            <ac:spMk id="2" creationId="{71E31176-25DB-4608-8615-D3335B6494F8}"/>
          </ac:spMkLst>
        </pc:spChg>
        <pc:graphicFrameChg chg="mod ord">
          <ac:chgData name="Gourang Baviskar" userId="ea0c3d03992c69dd" providerId="Windows Live" clId="Web-{E417CDAD-D935-4DC5-8753-7F6171940959}" dt="2021-03-21T06:58:48.807" v="1"/>
          <ac:graphicFrameMkLst>
            <pc:docMk/>
            <pc:sldMk cId="592664844" sldId="260"/>
            <ac:graphicFrameMk id="5" creationId="{B717D1D8-02A6-43B7-98F4-80DA6B77EB39}"/>
          </ac:graphicFrameMkLst>
        </pc:graphicFrameChg>
      </pc:sldChg>
      <pc:sldChg chg="addSp delSp modSp del mod modClrScheme delDesignElem chgLayout">
        <pc:chgData name="Gourang Baviskar" userId="ea0c3d03992c69dd" providerId="Windows Live" clId="Web-{E417CDAD-D935-4DC5-8753-7F6171940959}" dt="2021-03-21T07:04:51.190" v="11"/>
        <pc:sldMkLst>
          <pc:docMk/>
          <pc:sldMk cId="2463156674" sldId="261"/>
        </pc:sldMkLst>
        <pc:spChg chg="mod ord">
          <ac:chgData name="Gourang Baviskar" userId="ea0c3d03992c69dd" providerId="Windows Live" clId="Web-{E417CDAD-D935-4DC5-8753-7F6171940959}" dt="2021-03-21T06:58:48.807" v="1"/>
          <ac:spMkLst>
            <pc:docMk/>
            <pc:sldMk cId="2463156674" sldId="261"/>
            <ac:spMk id="2" creationId="{C5CC0386-023A-4C72-BE0B-A88B05937F9D}"/>
          </ac:spMkLst>
        </pc:spChg>
        <pc:spChg chg="add mod">
          <ac:chgData name="Gourang Baviskar" userId="ea0c3d03992c69dd" providerId="Windows Live" clId="Web-{E417CDAD-D935-4DC5-8753-7F6171940959}" dt="2021-03-21T07:04:23.815" v="10"/>
          <ac:spMkLst>
            <pc:docMk/>
            <pc:sldMk cId="2463156674" sldId="261"/>
            <ac:spMk id="5" creationId="{33BFED19-8477-47C9-9D63-E5896B6F5FFB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2463156674" sldId="261"/>
            <ac:spMk id="22" creationId="{7F57BEA8-497D-4AA8-8A18-BDCD696B25FE}"/>
          </ac:spMkLst>
        </pc:spChg>
        <pc:picChg chg="del mod ord">
          <ac:chgData name="Gourang Baviskar" userId="ea0c3d03992c69dd" providerId="Windows Live" clId="Web-{E417CDAD-D935-4DC5-8753-7F6171940959}" dt="2021-03-21T07:04:23.815" v="10"/>
          <ac:picMkLst>
            <pc:docMk/>
            <pc:sldMk cId="2463156674" sldId="261"/>
            <ac:picMk id="9" creationId="{FB6C5369-2A4C-4432-B8BC-69E1189FF921}"/>
          </ac:picMkLst>
        </pc:picChg>
        <pc:cxnChg chg="del">
          <ac:chgData name="Gourang Baviskar" userId="ea0c3d03992c69dd" providerId="Windows Live" clId="Web-{E417CDAD-D935-4DC5-8753-7F6171940959}" dt="2021-03-21T06:58:40.917" v="0"/>
          <ac:cxnSpMkLst>
            <pc:docMk/>
            <pc:sldMk cId="2463156674" sldId="261"/>
            <ac:cxnSpMk id="21" creationId="{D2E961F1-4A28-4A5F-BBD4-6E400E5E6C75}"/>
          </ac:cxnSpMkLst>
        </pc:cxnChg>
        <pc:cxnChg chg="del">
          <ac:chgData name="Gourang Baviskar" userId="ea0c3d03992c69dd" providerId="Windows Live" clId="Web-{E417CDAD-D935-4DC5-8753-7F6171940959}" dt="2021-03-21T06:58:40.917" v="0"/>
          <ac:cxnSpMkLst>
            <pc:docMk/>
            <pc:sldMk cId="2463156674" sldId="261"/>
            <ac:cxnSpMk id="23" creationId="{A82415D3-DDE5-4D63-8CB3-23A5EC581B27}"/>
          </ac:cxnSpMkLst>
        </pc:cxnChg>
        <pc:cxnChg chg="del">
          <ac:chgData name="Gourang Baviskar" userId="ea0c3d03992c69dd" providerId="Windows Live" clId="Web-{E417CDAD-D935-4DC5-8753-7F6171940959}" dt="2021-03-21T06:58:40.917" v="0"/>
          <ac:cxnSpMkLst>
            <pc:docMk/>
            <pc:sldMk cId="2463156674" sldId="261"/>
            <ac:cxnSpMk id="24" creationId="{AD7193FB-6AE6-4B3B-8F89-56B55DD63B4D}"/>
          </ac:cxnSpMkLst>
        </pc:cxnChg>
      </pc:sldChg>
      <pc:sldChg chg="addSp delSp modSp mod ord modClrScheme delDesignElem chgLayout">
        <pc:chgData name="Gourang Baviskar" userId="ea0c3d03992c69dd" providerId="Windows Live" clId="Web-{E417CDAD-D935-4DC5-8753-7F6171940959}" dt="2021-03-21T08:09:57.743" v="402" actId="20577"/>
        <pc:sldMkLst>
          <pc:docMk/>
          <pc:sldMk cId="2044942805" sldId="262"/>
        </pc:sldMkLst>
        <pc:spChg chg="mod ord">
          <ac:chgData name="Gourang Baviskar" userId="ea0c3d03992c69dd" providerId="Windows Live" clId="Web-{E417CDAD-D935-4DC5-8753-7F6171940959}" dt="2021-03-21T08:02:41.671" v="393" actId="1076"/>
          <ac:spMkLst>
            <pc:docMk/>
            <pc:sldMk cId="2044942805" sldId="262"/>
            <ac:spMk id="2" creationId="{EA6EBEE0-382C-4A57-ADF3-AF9247320D69}"/>
          </ac:spMkLst>
        </pc:spChg>
        <pc:spChg chg="add del mod ord">
          <ac:chgData name="Gourang Baviskar" userId="ea0c3d03992c69dd" providerId="Windows Live" clId="Web-{E417CDAD-D935-4DC5-8753-7F6171940959}" dt="2021-03-21T08:09:57.743" v="402" actId="20577"/>
          <ac:spMkLst>
            <pc:docMk/>
            <pc:sldMk cId="2044942805" sldId="262"/>
            <ac:spMk id="3" creationId="{1261F22D-60A6-48C8-AEBD-E93210371522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2044942805" sldId="262"/>
            <ac:spMk id="12" creationId="{E8A8EAB8-D2FF-444D-B34B-7D32F106AD0E}"/>
          </ac:spMkLst>
        </pc:spChg>
        <pc:spChg chg="add mod">
          <ac:chgData name="Gourang Baviskar" userId="ea0c3d03992c69dd" providerId="Windows Live" clId="Web-{E417CDAD-D935-4DC5-8753-7F6171940959}" dt="2021-03-21T08:00:56.215" v="381" actId="14100"/>
          <ac:spMkLst>
            <pc:docMk/>
            <pc:sldMk cId="2044942805" sldId="262"/>
            <ac:spMk id="16" creationId="{352DD8A0-8F17-41C5-ABD5-BE4F4BE03963}"/>
          </ac:spMkLst>
        </pc:spChg>
        <pc:spChg chg="add del">
          <ac:chgData name="Gourang Baviskar" userId="ea0c3d03992c69dd" providerId="Windows Live" clId="Web-{E417CDAD-D935-4DC5-8753-7F6171940959}" dt="2021-03-21T07:08:13.788" v="22"/>
          <ac:spMkLst>
            <pc:docMk/>
            <pc:sldMk cId="2044942805" sldId="262"/>
            <ac:spMk id="22" creationId="{6B5E2835-4E47-45B3-9CFE-732FF7B05472}"/>
          </ac:spMkLst>
        </pc:spChg>
        <pc:spChg chg="add del">
          <ac:chgData name="Gourang Baviskar" userId="ea0c3d03992c69dd" providerId="Windows Live" clId="Web-{E417CDAD-D935-4DC5-8753-7F6171940959}" dt="2021-03-21T07:08:13.788" v="22"/>
          <ac:spMkLst>
            <pc:docMk/>
            <pc:sldMk cId="2044942805" sldId="262"/>
            <ac:spMk id="24" creationId="{5B45AD5D-AA52-4F7B-9362-576A39AD9E09}"/>
          </ac:spMkLst>
        </pc:spChg>
        <pc:spChg chg="add del">
          <ac:chgData name="Gourang Baviskar" userId="ea0c3d03992c69dd" providerId="Windows Live" clId="Web-{E417CDAD-D935-4DC5-8753-7F6171940959}" dt="2021-03-21T07:08:13.788" v="22"/>
          <ac:spMkLst>
            <pc:docMk/>
            <pc:sldMk cId="2044942805" sldId="262"/>
            <ac:spMk id="25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7:08:13.788" v="22"/>
          <ac:spMkLst>
            <pc:docMk/>
            <pc:sldMk cId="2044942805" sldId="262"/>
            <ac:spMk id="26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08:13.788" v="22"/>
          <ac:spMkLst>
            <pc:docMk/>
            <pc:sldMk cId="2044942805" sldId="262"/>
            <ac:spMk id="27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11:34.308" v="58"/>
          <ac:spMkLst>
            <pc:docMk/>
            <pc:sldMk cId="2044942805" sldId="262"/>
            <ac:spMk id="28" creationId="{0288C6B4-AFC3-407F-A595-EFFD38D4CCAF}"/>
          </ac:spMkLst>
        </pc:spChg>
        <pc:spChg chg="add del">
          <ac:chgData name="Gourang Baviskar" userId="ea0c3d03992c69dd" providerId="Windows Live" clId="Web-{E417CDAD-D935-4DC5-8753-7F6171940959}" dt="2021-03-21T07:11:34.308" v="58"/>
          <ac:spMkLst>
            <pc:docMk/>
            <pc:sldMk cId="2044942805" sldId="262"/>
            <ac:spMk id="29" creationId="{CF236821-17FE-429B-8D2C-08E13A64EA40}"/>
          </ac:spMkLst>
        </pc:spChg>
        <pc:spChg chg="add del">
          <ac:chgData name="Gourang Baviskar" userId="ea0c3d03992c69dd" providerId="Windows Live" clId="Web-{E417CDAD-D935-4DC5-8753-7F6171940959}" dt="2021-03-21T07:11:34.308" v="58"/>
          <ac:spMkLst>
            <pc:docMk/>
            <pc:sldMk cId="2044942805" sldId="262"/>
            <ac:spMk id="30" creationId="{C0BDBCD2-E081-43AB-9119-C55465E59757}"/>
          </ac:spMkLst>
        </pc:spChg>
        <pc:spChg chg="add del">
          <ac:chgData name="Gourang Baviskar" userId="ea0c3d03992c69dd" providerId="Windows Live" clId="Web-{E417CDAD-D935-4DC5-8753-7F6171940959}" dt="2021-03-21T07:11:34.308" v="58"/>
          <ac:spMkLst>
            <pc:docMk/>
            <pc:sldMk cId="2044942805" sldId="262"/>
            <ac:spMk id="31" creationId="{98E79BE4-34FE-485A-98A5-92CE8F7C4743}"/>
          </ac:spMkLst>
        </pc:spChg>
        <pc:spChg chg="add del">
          <ac:chgData name="Gourang Baviskar" userId="ea0c3d03992c69dd" providerId="Windows Live" clId="Web-{E417CDAD-D935-4DC5-8753-7F6171940959}" dt="2021-03-21T07:11:34.308" v="58"/>
          <ac:spMkLst>
            <pc:docMk/>
            <pc:sldMk cId="2044942805" sldId="262"/>
            <ac:spMk id="32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39:14.656" v="285"/>
          <ac:spMkLst>
            <pc:docMk/>
            <pc:sldMk cId="2044942805" sldId="262"/>
            <ac:spMk id="37" creationId="{6B5E2835-4E47-45B3-9CFE-732FF7B05472}"/>
          </ac:spMkLst>
        </pc:spChg>
        <pc:spChg chg="add del">
          <ac:chgData name="Gourang Baviskar" userId="ea0c3d03992c69dd" providerId="Windows Live" clId="Web-{E417CDAD-D935-4DC5-8753-7F6171940959}" dt="2021-03-21T07:39:14.656" v="285"/>
          <ac:spMkLst>
            <pc:docMk/>
            <pc:sldMk cId="2044942805" sldId="262"/>
            <ac:spMk id="39" creationId="{5B45AD5D-AA52-4F7B-9362-576A39AD9E09}"/>
          </ac:spMkLst>
        </pc:spChg>
        <pc:spChg chg="add del">
          <ac:chgData name="Gourang Baviskar" userId="ea0c3d03992c69dd" providerId="Windows Live" clId="Web-{E417CDAD-D935-4DC5-8753-7F6171940959}" dt="2021-03-21T07:39:14.656" v="285"/>
          <ac:spMkLst>
            <pc:docMk/>
            <pc:sldMk cId="2044942805" sldId="262"/>
            <ac:spMk id="41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7:39:14.656" v="285"/>
          <ac:spMkLst>
            <pc:docMk/>
            <pc:sldMk cId="2044942805" sldId="262"/>
            <ac:spMk id="43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39:14.656" v="285"/>
          <ac:spMkLst>
            <pc:docMk/>
            <pc:sldMk cId="2044942805" sldId="262"/>
            <ac:spMk id="45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45:34.399" v="317"/>
          <ac:spMkLst>
            <pc:docMk/>
            <pc:sldMk cId="2044942805" sldId="262"/>
            <ac:spMk id="50" creationId="{33CD251C-A887-4D2F-925B-FC097198538B}"/>
          </ac:spMkLst>
        </pc:spChg>
        <pc:spChg chg="add del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59" creationId="{6B5E2835-4E47-45B3-9CFE-732FF7B05472}"/>
          </ac:spMkLst>
        </pc:spChg>
        <pc:spChg chg="add del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61" creationId="{5B45AD5D-AA52-4F7B-9362-576A39AD9E09}"/>
          </ac:spMkLst>
        </pc:spChg>
        <pc:spChg chg="add del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63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65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67" creationId="{7A5F0580-5EE9-419F-96EE-B6529EF6E7D0}"/>
          </ac:spMkLst>
        </pc:spChg>
        <pc:spChg chg="add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72" creationId="{6B5E2835-4E47-45B3-9CFE-732FF7B05472}"/>
          </ac:spMkLst>
        </pc:spChg>
        <pc:spChg chg="add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74" creationId="{5B45AD5D-AA52-4F7B-9362-576A39AD9E09}"/>
          </ac:spMkLst>
        </pc:spChg>
        <pc:spChg chg="add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76" creationId="{AEDD7960-4866-4399-BEF6-DD1431AB4E34}"/>
          </ac:spMkLst>
        </pc:spChg>
        <pc:spChg chg="add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78" creationId="{55D4142C-5077-457F-A6AD-3FECFDB39685}"/>
          </ac:spMkLst>
        </pc:spChg>
        <pc:spChg chg="add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80" creationId="{7A5F0580-5EE9-419F-96EE-B6529EF6E7D0}"/>
          </ac:spMkLst>
        </pc:spChg>
        <pc:grpChg chg="add del">
          <ac:chgData name="Gourang Baviskar" userId="ea0c3d03992c69dd" providerId="Windows Live" clId="Web-{E417CDAD-D935-4DC5-8753-7F6171940959}" dt="2021-03-21T07:45:34.399" v="317"/>
          <ac:grpSpMkLst>
            <pc:docMk/>
            <pc:sldMk cId="2044942805" sldId="262"/>
            <ac:grpSpMk id="52" creationId="{770AE191-D2EA-45C9-A44D-830C188F74CB}"/>
          </ac:grpSpMkLst>
        </pc:grpChg>
        <pc:graphicFrameChg chg="add del mod ord modGraphic">
          <ac:chgData name="Gourang Baviskar" userId="ea0c3d03992c69dd" providerId="Windows Live" clId="Web-{E417CDAD-D935-4DC5-8753-7F6171940959}" dt="2021-03-21T07:11:43.699" v="60"/>
          <ac:graphicFrameMkLst>
            <pc:docMk/>
            <pc:sldMk cId="2044942805" sldId="262"/>
            <ac:graphicFrameMk id="6" creationId="{3B6BA5B3-7AAC-4E3A-A8D4-3D87EBADDD45}"/>
          </ac:graphicFrameMkLst>
        </pc:graphicFrameChg>
        <pc:picChg chg="add del">
          <ac:chgData name="Gourang Baviskar" userId="ea0c3d03992c69dd" providerId="Windows Live" clId="Web-{E417CDAD-D935-4DC5-8753-7F6171940959}" dt="2021-03-21T07:04:17.908" v="9"/>
          <ac:picMkLst>
            <pc:docMk/>
            <pc:sldMk cId="2044942805" sldId="262"/>
            <ac:picMk id="4" creationId="{95585097-D033-4051-AF2D-98912667ACC0}"/>
          </ac:picMkLst>
        </pc:picChg>
        <pc:picChg chg="add del mod ord">
          <ac:chgData name="Gourang Baviskar" userId="ea0c3d03992c69dd" providerId="Windows Live" clId="Web-{E417CDAD-D935-4DC5-8753-7F6171940959}" dt="2021-03-21T07:59:29.151" v="374"/>
          <ac:picMkLst>
            <pc:docMk/>
            <pc:sldMk cId="2044942805" sldId="262"/>
            <ac:picMk id="5" creationId="{78699262-864E-4A7C-BC9A-864DF6147176}"/>
          </ac:picMkLst>
        </pc:picChg>
        <pc:picChg chg="add mod ord">
          <ac:chgData name="Gourang Baviskar" userId="ea0c3d03992c69dd" providerId="Windows Live" clId="Web-{E417CDAD-D935-4DC5-8753-7F6171940959}" dt="2021-03-21T08:00:12.527" v="376"/>
          <ac:picMkLst>
            <pc:docMk/>
            <pc:sldMk cId="2044942805" sldId="262"/>
            <ac:picMk id="15" creationId="{B1E242EF-1BA8-4439-969B-E785DB91CFAF}"/>
          </ac:picMkLst>
        </pc:picChg>
        <pc:cxnChg chg="del">
          <ac:chgData name="Gourang Baviskar" userId="ea0c3d03992c69dd" providerId="Windows Live" clId="Web-{E417CDAD-D935-4DC5-8753-7F6171940959}" dt="2021-03-21T06:58:40.917" v="0"/>
          <ac:cxnSpMkLst>
            <pc:docMk/>
            <pc:sldMk cId="2044942805" sldId="262"/>
            <ac:cxnSpMk id="14" creationId="{EEA38897-7BA3-4408-8083-3235339C4A60}"/>
          </ac:cxnSpMkLst>
        </pc:cxnChg>
        <pc:cxnChg chg="del">
          <ac:chgData name="Gourang Baviskar" userId="ea0c3d03992c69dd" providerId="Windows Live" clId="Web-{E417CDAD-D935-4DC5-8753-7F6171940959}" dt="2021-03-21T06:58:40.917" v="0"/>
          <ac:cxnSpMkLst>
            <pc:docMk/>
            <pc:sldMk cId="2044942805" sldId="262"/>
            <ac:cxnSpMk id="21" creationId="{F11AD06B-AB20-4097-8606-5DA00DBACE88}"/>
          </ac:cxnSpMkLst>
        </pc:cxnChg>
      </pc:sldChg>
      <pc:sldChg chg="addSp modSp new">
        <pc:chgData name="Gourang Baviskar" userId="ea0c3d03992c69dd" providerId="Windows Live" clId="Web-{E417CDAD-D935-4DC5-8753-7F6171940959}" dt="2021-03-21T08:16:32.298" v="478" actId="20577"/>
        <pc:sldMkLst>
          <pc:docMk/>
          <pc:sldMk cId="459979295" sldId="263"/>
        </pc:sldMkLst>
        <pc:spChg chg="mod">
          <ac:chgData name="Gourang Baviskar" userId="ea0c3d03992c69dd" providerId="Windows Live" clId="Web-{E417CDAD-D935-4DC5-8753-7F6171940959}" dt="2021-03-21T08:12:39.621" v="422" actId="1076"/>
          <ac:spMkLst>
            <pc:docMk/>
            <pc:sldMk cId="459979295" sldId="263"/>
            <ac:spMk id="2" creationId="{52C8F510-B696-45D5-9053-60C287C07769}"/>
          </ac:spMkLst>
        </pc:spChg>
        <pc:spChg chg="add mod">
          <ac:chgData name="Gourang Baviskar" userId="ea0c3d03992c69dd" providerId="Windows Live" clId="Web-{E417CDAD-D935-4DC5-8753-7F6171940959}" dt="2021-03-21T07:25:50.811" v="232" actId="20577"/>
          <ac:spMkLst>
            <pc:docMk/>
            <pc:sldMk cId="459979295" sldId="263"/>
            <ac:spMk id="3" creationId="{965222F5-F402-43E6-9947-53990C890460}"/>
          </ac:spMkLst>
        </pc:spChg>
        <pc:spChg chg="add mod">
          <ac:chgData name="Gourang Baviskar" userId="ea0c3d03992c69dd" providerId="Windows Live" clId="Web-{E417CDAD-D935-4DC5-8753-7F6171940959}" dt="2021-03-21T07:26:02.358" v="233" actId="20577"/>
          <ac:spMkLst>
            <pc:docMk/>
            <pc:sldMk cId="459979295" sldId="263"/>
            <ac:spMk id="4" creationId="{98C1A01D-A57D-407D-96C1-2CEFF56EA379}"/>
          </ac:spMkLst>
        </pc:spChg>
        <pc:spChg chg="add mod">
          <ac:chgData name="Gourang Baviskar" userId="ea0c3d03992c69dd" providerId="Windows Live" clId="Web-{E417CDAD-D935-4DC5-8753-7F6171940959}" dt="2021-03-21T07:25:42.436" v="231" actId="20577"/>
          <ac:spMkLst>
            <pc:docMk/>
            <pc:sldMk cId="459979295" sldId="263"/>
            <ac:spMk id="5" creationId="{9960ACEB-5800-4D04-9CC9-12EAF0105CBD}"/>
          </ac:spMkLst>
        </pc:spChg>
        <pc:spChg chg="add mod">
          <ac:chgData name="Gourang Baviskar" userId="ea0c3d03992c69dd" providerId="Windows Live" clId="Web-{E417CDAD-D935-4DC5-8753-7F6171940959}" dt="2021-03-21T07:26:12.358" v="234" actId="20577"/>
          <ac:spMkLst>
            <pc:docMk/>
            <pc:sldMk cId="459979295" sldId="263"/>
            <ac:spMk id="6" creationId="{6865E8E8-97AD-4197-A6F1-68D889CEBA3F}"/>
          </ac:spMkLst>
        </pc:spChg>
        <pc:spChg chg="add mod">
          <ac:chgData name="Gourang Baviskar" userId="ea0c3d03992c69dd" providerId="Windows Live" clId="Web-{E417CDAD-D935-4DC5-8753-7F6171940959}" dt="2021-03-21T08:14:30.248" v="436" actId="1076"/>
          <ac:spMkLst>
            <pc:docMk/>
            <pc:sldMk cId="459979295" sldId="263"/>
            <ac:spMk id="7" creationId="{19F070D6-D780-4B03-8AC2-326D596AD76B}"/>
          </ac:spMkLst>
        </pc:spChg>
        <pc:spChg chg="add mod">
          <ac:chgData name="Gourang Baviskar" userId="ea0c3d03992c69dd" providerId="Windows Live" clId="Web-{E417CDAD-D935-4DC5-8753-7F6171940959}" dt="2021-03-21T07:25:13.888" v="227" actId="1076"/>
          <ac:spMkLst>
            <pc:docMk/>
            <pc:sldMk cId="459979295" sldId="263"/>
            <ac:spMk id="8" creationId="{721B6517-9319-4692-98B2-61563D0AED4E}"/>
          </ac:spMkLst>
        </pc:spChg>
        <pc:spChg chg="add mod">
          <ac:chgData name="Gourang Baviskar" userId="ea0c3d03992c69dd" providerId="Windows Live" clId="Web-{E417CDAD-D935-4DC5-8753-7F6171940959}" dt="2021-03-21T07:25:28.935" v="230" actId="14100"/>
          <ac:spMkLst>
            <pc:docMk/>
            <pc:sldMk cId="459979295" sldId="263"/>
            <ac:spMk id="9" creationId="{99FDCE5D-165C-48F6-BC4F-CF1680CAD2C3}"/>
          </ac:spMkLst>
        </pc:spChg>
        <pc:spChg chg="add mod">
          <ac:chgData name="Gourang Baviskar" userId="ea0c3d03992c69dd" providerId="Windows Live" clId="Web-{E417CDAD-D935-4DC5-8753-7F6171940959}" dt="2021-03-21T08:13:19.388" v="429" actId="20577"/>
          <ac:spMkLst>
            <pc:docMk/>
            <pc:sldMk cId="459979295" sldId="263"/>
            <ac:spMk id="10" creationId="{05213416-7AD9-41FA-B980-4FC491432A4B}"/>
          </ac:spMkLst>
        </pc:spChg>
        <pc:spChg chg="add mod">
          <ac:chgData name="Gourang Baviskar" userId="ea0c3d03992c69dd" providerId="Windows Live" clId="Web-{E417CDAD-D935-4DC5-8753-7F6171940959}" dt="2021-03-21T08:16:32.298" v="478" actId="20577"/>
          <ac:spMkLst>
            <pc:docMk/>
            <pc:sldMk cId="459979295" sldId="263"/>
            <ac:spMk id="11" creationId="{8353188F-48F2-4835-836C-7F4E3A475377}"/>
          </ac:spMkLst>
        </pc:spChg>
        <pc:spChg chg="add mod">
          <ac:chgData name="Gourang Baviskar" userId="ea0c3d03992c69dd" providerId="Windows Live" clId="Web-{E417CDAD-D935-4DC5-8753-7F6171940959}" dt="2021-03-21T08:16:20.141" v="476" actId="20577"/>
          <ac:spMkLst>
            <pc:docMk/>
            <pc:sldMk cId="459979295" sldId="263"/>
            <ac:spMk id="12" creationId="{AD9F8246-1D13-4D63-B971-B8BB4409453F}"/>
          </ac:spMkLst>
        </pc:spChg>
        <pc:spChg chg="add mod">
          <ac:chgData name="Gourang Baviskar" userId="ea0c3d03992c69dd" providerId="Windows Live" clId="Web-{E417CDAD-D935-4DC5-8753-7F6171940959}" dt="2021-03-21T08:16:10.485" v="473" actId="20577"/>
          <ac:spMkLst>
            <pc:docMk/>
            <pc:sldMk cId="459979295" sldId="263"/>
            <ac:spMk id="13" creationId="{AE96B0FB-A4CE-4855-AE68-3464624FABBA}"/>
          </ac:spMkLst>
        </pc:spChg>
      </pc:sldChg>
      <pc:sldChg chg="addSp delSp modSp new del mod ord setBg addAnim delAnim setClrOvrMap">
        <pc:chgData name="Gourang Baviskar" userId="ea0c3d03992c69dd" providerId="Windows Live" clId="Web-{E417CDAD-D935-4DC5-8753-7F6171940959}" dt="2021-03-21T07:53:01.580" v="357"/>
        <pc:sldMkLst>
          <pc:docMk/>
          <pc:sldMk cId="32424740" sldId="264"/>
        </pc:sldMkLst>
        <pc:spChg chg="mod ord">
          <ac:chgData name="Gourang Baviskar" userId="ea0c3d03992c69dd" providerId="Windows Live" clId="Web-{E417CDAD-D935-4DC5-8753-7F6171940959}" dt="2021-03-21T07:41:10.096" v="292"/>
          <ac:spMkLst>
            <pc:docMk/>
            <pc:sldMk cId="32424740" sldId="264"/>
            <ac:spMk id="2" creationId="{B996DDC0-BA57-4FD2-8CA6-95B180BE2584}"/>
          </ac:spMkLst>
        </pc:spChg>
        <pc:spChg chg="add del">
          <ac:chgData name="Gourang Baviskar" userId="ea0c3d03992c69dd" providerId="Windows Live" clId="Web-{E417CDAD-D935-4DC5-8753-7F6171940959}" dt="2021-03-21T07:38:38.265" v="281"/>
          <ac:spMkLst>
            <pc:docMk/>
            <pc:sldMk cId="32424740" sldId="264"/>
            <ac:spMk id="8" creationId="{55666830-9A19-4E01-8505-D6C7F9AC5665}"/>
          </ac:spMkLst>
        </pc:spChg>
        <pc:spChg chg="add del">
          <ac:chgData name="Gourang Baviskar" userId="ea0c3d03992c69dd" providerId="Windows Live" clId="Web-{E417CDAD-D935-4DC5-8753-7F6171940959}" dt="2021-03-21T07:38:38.265" v="281"/>
          <ac:spMkLst>
            <pc:docMk/>
            <pc:sldMk cId="32424740" sldId="264"/>
            <ac:spMk id="10" creationId="{AE9FC877-7FB6-4D22-9988-35420644E202}"/>
          </ac:spMkLst>
        </pc:spChg>
        <pc:spChg chg="add del">
          <ac:chgData name="Gourang Baviskar" userId="ea0c3d03992c69dd" providerId="Windows Live" clId="Web-{E417CDAD-D935-4DC5-8753-7F6171940959}" dt="2021-03-21T07:38:38.265" v="281"/>
          <ac:spMkLst>
            <pc:docMk/>
            <pc:sldMk cId="32424740" sldId="264"/>
            <ac:spMk id="12" creationId="{E41809D1-F12E-46BB-B804-5F209D325E8B}"/>
          </ac:spMkLst>
        </pc:spChg>
        <pc:spChg chg="add del">
          <ac:chgData name="Gourang Baviskar" userId="ea0c3d03992c69dd" providerId="Windows Live" clId="Web-{E417CDAD-D935-4DC5-8753-7F6171940959}" dt="2021-03-21T07:38:38.265" v="281"/>
          <ac:spMkLst>
            <pc:docMk/>
            <pc:sldMk cId="32424740" sldId="264"/>
            <ac:spMk id="14" creationId="{AF2F604E-43BE-4DC3-B983-E071523364F8}"/>
          </ac:spMkLst>
        </pc:spChg>
        <pc:spChg chg="add del">
          <ac:chgData name="Gourang Baviskar" userId="ea0c3d03992c69dd" providerId="Windows Live" clId="Web-{E417CDAD-D935-4DC5-8753-7F6171940959}" dt="2021-03-21T07:38:38.265" v="281"/>
          <ac:spMkLst>
            <pc:docMk/>
            <pc:sldMk cId="32424740" sldId="264"/>
            <ac:spMk id="16" creationId="{08C9B587-E65E-4B52-B37C-ABEBB6E87928}"/>
          </ac:spMkLst>
        </pc:spChg>
        <pc:spChg chg="add del">
          <ac:chgData name="Gourang Baviskar" userId="ea0c3d03992c69dd" providerId="Windows Live" clId="Web-{E417CDAD-D935-4DC5-8753-7F6171940959}" dt="2021-03-21T07:41:10.096" v="292"/>
          <ac:spMkLst>
            <pc:docMk/>
            <pc:sldMk cId="32424740" sldId="264"/>
            <ac:spMk id="18" creationId="{0E2F58BF-12E5-4B5A-AD25-4DAAA2742A7B}"/>
          </ac:spMkLst>
        </pc:spChg>
        <pc:spChg chg="add del">
          <ac:chgData name="Gourang Baviskar" userId="ea0c3d03992c69dd" providerId="Windows Live" clId="Web-{E417CDAD-D935-4DC5-8753-7F6171940959}" dt="2021-03-21T07:41:10.096" v="292"/>
          <ac:spMkLst>
            <pc:docMk/>
            <pc:sldMk cId="32424740" sldId="264"/>
            <ac:spMk id="19" creationId="{AF2F604E-43BE-4DC3-B983-E071523364F8}"/>
          </ac:spMkLst>
        </pc:spChg>
        <pc:spChg chg="add del">
          <ac:chgData name="Gourang Baviskar" userId="ea0c3d03992c69dd" providerId="Windows Live" clId="Web-{E417CDAD-D935-4DC5-8753-7F6171940959}" dt="2021-03-21T07:41:10.096" v="292"/>
          <ac:spMkLst>
            <pc:docMk/>
            <pc:sldMk cId="32424740" sldId="264"/>
            <ac:spMk id="20" creationId="{08C9B587-E65E-4B52-B37C-ABEBB6E87928}"/>
          </ac:spMkLst>
        </pc:spChg>
        <pc:spChg chg="add del">
          <ac:chgData name="Gourang Baviskar" userId="ea0c3d03992c69dd" providerId="Windows Live" clId="Web-{E417CDAD-D935-4DC5-8753-7F6171940959}" dt="2021-03-21T07:38:38.265" v="280"/>
          <ac:spMkLst>
            <pc:docMk/>
            <pc:sldMk cId="32424740" sldId="264"/>
            <ac:spMk id="21" creationId="{55666830-9A19-4E01-8505-D6C7F9AC5665}"/>
          </ac:spMkLst>
        </pc:spChg>
        <pc:spChg chg="add">
          <ac:chgData name="Gourang Baviskar" userId="ea0c3d03992c69dd" providerId="Windows Live" clId="Web-{E417CDAD-D935-4DC5-8753-7F6171940959}" dt="2021-03-21T07:41:10.096" v="292"/>
          <ac:spMkLst>
            <pc:docMk/>
            <pc:sldMk cId="32424740" sldId="264"/>
            <ac:spMk id="22" creationId="{5A59F003-E00A-43F9-91DC-CC54E3B87466}"/>
          </ac:spMkLst>
        </pc:spChg>
        <pc:spChg chg="add del">
          <ac:chgData name="Gourang Baviskar" userId="ea0c3d03992c69dd" providerId="Windows Live" clId="Web-{E417CDAD-D935-4DC5-8753-7F6171940959}" dt="2021-03-21T07:38:38.265" v="280"/>
          <ac:spMkLst>
            <pc:docMk/>
            <pc:sldMk cId="32424740" sldId="264"/>
            <ac:spMk id="23" creationId="{AE9FC877-7FB6-4D22-9988-35420644E202}"/>
          </ac:spMkLst>
        </pc:spChg>
        <pc:spChg chg="add">
          <ac:chgData name="Gourang Baviskar" userId="ea0c3d03992c69dd" providerId="Windows Live" clId="Web-{E417CDAD-D935-4DC5-8753-7F6171940959}" dt="2021-03-21T07:41:10.096" v="292"/>
          <ac:spMkLst>
            <pc:docMk/>
            <pc:sldMk cId="32424740" sldId="264"/>
            <ac:spMk id="24" creationId="{D74A4382-E3AD-430A-9A1F-DFA3E0E77A7D}"/>
          </ac:spMkLst>
        </pc:spChg>
        <pc:spChg chg="add del">
          <ac:chgData name="Gourang Baviskar" userId="ea0c3d03992c69dd" providerId="Windows Live" clId="Web-{E417CDAD-D935-4DC5-8753-7F6171940959}" dt="2021-03-21T07:38:38.265" v="280"/>
          <ac:spMkLst>
            <pc:docMk/>
            <pc:sldMk cId="32424740" sldId="264"/>
            <ac:spMk id="25" creationId="{E41809D1-F12E-46BB-B804-5F209D325E8B}"/>
          </ac:spMkLst>
        </pc:spChg>
        <pc:spChg chg="add">
          <ac:chgData name="Gourang Baviskar" userId="ea0c3d03992c69dd" providerId="Windows Live" clId="Web-{E417CDAD-D935-4DC5-8753-7F6171940959}" dt="2021-03-21T07:41:10.096" v="292"/>
          <ac:spMkLst>
            <pc:docMk/>
            <pc:sldMk cId="32424740" sldId="264"/>
            <ac:spMk id="26" creationId="{79F40191-0F44-4FD1-82CC-ACB507C14BE6}"/>
          </ac:spMkLst>
        </pc:spChg>
        <pc:spChg chg="add del">
          <ac:chgData name="Gourang Baviskar" userId="ea0c3d03992c69dd" providerId="Windows Live" clId="Web-{E417CDAD-D935-4DC5-8753-7F6171940959}" dt="2021-03-21T07:38:38.265" v="280"/>
          <ac:spMkLst>
            <pc:docMk/>
            <pc:sldMk cId="32424740" sldId="264"/>
            <ac:spMk id="27" creationId="{AF2F604E-43BE-4DC3-B983-E071523364F8}"/>
          </ac:spMkLst>
        </pc:spChg>
        <pc:spChg chg="add del">
          <ac:chgData name="Gourang Baviskar" userId="ea0c3d03992c69dd" providerId="Windows Live" clId="Web-{E417CDAD-D935-4DC5-8753-7F6171940959}" dt="2021-03-21T07:38:38.265" v="280"/>
          <ac:spMkLst>
            <pc:docMk/>
            <pc:sldMk cId="32424740" sldId="264"/>
            <ac:spMk id="29" creationId="{08C9B587-E65E-4B52-B37C-ABEBB6E87928}"/>
          </ac:spMkLst>
        </pc:spChg>
        <pc:picChg chg="add mod ord">
          <ac:chgData name="Gourang Baviskar" userId="ea0c3d03992c69dd" providerId="Windows Live" clId="Web-{E417CDAD-D935-4DC5-8753-7F6171940959}" dt="2021-03-21T07:41:10.096" v="292"/>
          <ac:picMkLst>
            <pc:docMk/>
            <pc:sldMk cId="32424740" sldId="264"/>
            <ac:picMk id="3" creationId="{E8CAFAEA-638C-47BA-A18A-0DFAA9C4E9A1}"/>
          </ac:picMkLst>
        </pc:picChg>
      </pc:sldChg>
      <pc:sldChg chg="addSp modSp new mod ord setBg addAnim setClrOvrMap">
        <pc:chgData name="Gourang Baviskar" userId="ea0c3d03992c69dd" providerId="Windows Live" clId="Web-{E417CDAD-D935-4DC5-8753-7F6171940959}" dt="2021-03-21T07:49:16.716" v="355"/>
        <pc:sldMkLst>
          <pc:docMk/>
          <pc:sldMk cId="3550201923" sldId="265"/>
        </pc:sldMkLst>
        <pc:spChg chg="mod ord">
          <ac:chgData name="Gourang Baviskar" userId="ea0c3d03992c69dd" providerId="Windows Live" clId="Web-{E417CDAD-D935-4DC5-8753-7F6171940959}" dt="2021-03-21T07:48:38.950" v="351"/>
          <ac:spMkLst>
            <pc:docMk/>
            <pc:sldMk cId="3550201923" sldId="265"/>
            <ac:spMk id="2" creationId="{BAE4E919-79B1-4C72-98A8-8CB28C663897}"/>
          </ac:spMkLst>
        </pc:spChg>
        <pc:spChg chg="add">
          <ac:chgData name="Gourang Baviskar" userId="ea0c3d03992c69dd" providerId="Windows Live" clId="Web-{E417CDAD-D935-4DC5-8753-7F6171940959}" dt="2021-03-21T07:48:38.950" v="351"/>
          <ac:spMkLst>
            <pc:docMk/>
            <pc:sldMk cId="3550201923" sldId="265"/>
            <ac:spMk id="8" creationId="{5A59F003-E00A-43F9-91DC-CC54E3B87466}"/>
          </ac:spMkLst>
        </pc:spChg>
        <pc:spChg chg="add">
          <ac:chgData name="Gourang Baviskar" userId="ea0c3d03992c69dd" providerId="Windows Live" clId="Web-{E417CDAD-D935-4DC5-8753-7F6171940959}" dt="2021-03-21T07:48:38.950" v="351"/>
          <ac:spMkLst>
            <pc:docMk/>
            <pc:sldMk cId="3550201923" sldId="265"/>
            <ac:spMk id="10" creationId="{D74A4382-E3AD-430A-9A1F-DFA3E0E77A7D}"/>
          </ac:spMkLst>
        </pc:spChg>
        <pc:spChg chg="add">
          <ac:chgData name="Gourang Baviskar" userId="ea0c3d03992c69dd" providerId="Windows Live" clId="Web-{E417CDAD-D935-4DC5-8753-7F6171940959}" dt="2021-03-21T07:48:38.950" v="351"/>
          <ac:spMkLst>
            <pc:docMk/>
            <pc:sldMk cId="3550201923" sldId="265"/>
            <ac:spMk id="12" creationId="{79F40191-0F44-4FD1-82CC-ACB507C14BE6}"/>
          </ac:spMkLst>
        </pc:spChg>
        <pc:picChg chg="add mod">
          <ac:chgData name="Gourang Baviskar" userId="ea0c3d03992c69dd" providerId="Windows Live" clId="Web-{E417CDAD-D935-4DC5-8753-7F6171940959}" dt="2021-03-21T07:48:59.684" v="354" actId="1076"/>
          <ac:picMkLst>
            <pc:docMk/>
            <pc:sldMk cId="3550201923" sldId="265"/>
            <ac:picMk id="3" creationId="{AFB064E1-327A-410A-B09D-1B0045D3E573}"/>
          </ac:picMkLst>
        </pc:picChg>
      </pc:sldChg>
      <pc:sldChg chg="addSp modSp new del mod setBg setClrOvrMap">
        <pc:chgData name="Gourang Baviskar" userId="ea0c3d03992c69dd" providerId="Windows Live" clId="Web-{E417CDAD-D935-4DC5-8753-7F6171940959}" dt="2021-03-21T07:47:51.277" v="339"/>
        <pc:sldMkLst>
          <pc:docMk/>
          <pc:sldMk cId="3749488141" sldId="265"/>
        </pc:sldMkLst>
        <pc:spChg chg="mod ord">
          <ac:chgData name="Gourang Baviskar" userId="ea0c3d03992c69dd" providerId="Windows Live" clId="Web-{E417CDAD-D935-4DC5-8753-7F6171940959}" dt="2021-03-21T07:47:42.089" v="338"/>
          <ac:spMkLst>
            <pc:docMk/>
            <pc:sldMk cId="3749488141" sldId="265"/>
            <ac:spMk id="2" creationId="{87BC78FE-2E7F-4D6B-B0E6-DC121B8B8E48}"/>
          </ac:spMkLst>
        </pc:spChg>
        <pc:spChg chg="add">
          <ac:chgData name="Gourang Baviskar" userId="ea0c3d03992c69dd" providerId="Windows Live" clId="Web-{E417CDAD-D935-4DC5-8753-7F6171940959}" dt="2021-03-21T07:47:42.089" v="338"/>
          <ac:spMkLst>
            <pc:docMk/>
            <pc:sldMk cId="3749488141" sldId="265"/>
            <ac:spMk id="8" creationId="{5A59F003-E00A-43F9-91DC-CC54E3B87466}"/>
          </ac:spMkLst>
        </pc:spChg>
        <pc:spChg chg="add">
          <ac:chgData name="Gourang Baviskar" userId="ea0c3d03992c69dd" providerId="Windows Live" clId="Web-{E417CDAD-D935-4DC5-8753-7F6171940959}" dt="2021-03-21T07:47:42.089" v="338"/>
          <ac:spMkLst>
            <pc:docMk/>
            <pc:sldMk cId="3749488141" sldId="265"/>
            <ac:spMk id="10" creationId="{D74A4382-E3AD-430A-9A1F-DFA3E0E77A7D}"/>
          </ac:spMkLst>
        </pc:spChg>
        <pc:spChg chg="add">
          <ac:chgData name="Gourang Baviskar" userId="ea0c3d03992c69dd" providerId="Windows Live" clId="Web-{E417CDAD-D935-4DC5-8753-7F6171940959}" dt="2021-03-21T07:47:42.089" v="338"/>
          <ac:spMkLst>
            <pc:docMk/>
            <pc:sldMk cId="3749488141" sldId="265"/>
            <ac:spMk id="12" creationId="{79F40191-0F44-4FD1-82CC-ACB507C14BE6}"/>
          </ac:spMkLst>
        </pc:spChg>
        <pc:picChg chg="add mod">
          <ac:chgData name="Gourang Baviskar" userId="ea0c3d03992c69dd" providerId="Windows Live" clId="Web-{E417CDAD-D935-4DC5-8753-7F6171940959}" dt="2021-03-21T07:47:42.089" v="338"/>
          <ac:picMkLst>
            <pc:docMk/>
            <pc:sldMk cId="3749488141" sldId="265"/>
            <ac:picMk id="3" creationId="{4867184A-C744-497C-AC8F-FCC2648E1C50}"/>
          </ac:picMkLst>
        </pc:picChg>
      </pc:sldChg>
      <pc:sldChg chg="addSp delSp modSp new mod setBg addAnim setClrOvrMap">
        <pc:chgData name="Gourang Baviskar" userId="ea0c3d03992c69dd" providerId="Windows Live" clId="Web-{E417CDAD-D935-4DC5-8753-7F6171940959}" dt="2021-03-21T07:56:55.726" v="373" actId="14100"/>
        <pc:sldMkLst>
          <pc:docMk/>
          <pc:sldMk cId="2919244390" sldId="266"/>
        </pc:sldMkLst>
        <pc:spChg chg="mod ord">
          <ac:chgData name="Gourang Baviskar" userId="ea0c3d03992c69dd" providerId="Windows Live" clId="Web-{E417CDAD-D935-4DC5-8753-7F6171940959}" dt="2021-03-21T07:56:55.726" v="373" actId="14100"/>
          <ac:spMkLst>
            <pc:docMk/>
            <pc:sldMk cId="2919244390" sldId="266"/>
            <ac:spMk id="2" creationId="{F3E5D99B-DC70-47C6-B03D-688F05EBE061}"/>
          </ac:spMkLst>
        </pc:spChg>
        <pc:spChg chg="add del">
          <ac:chgData name="Gourang Baviskar" userId="ea0c3d03992c69dd" providerId="Windows Live" clId="Web-{E417CDAD-D935-4DC5-8753-7F6171940959}" dt="2021-03-21T07:56:41.710" v="372"/>
          <ac:spMkLst>
            <pc:docMk/>
            <pc:sldMk cId="2919244390" sldId="266"/>
            <ac:spMk id="8" creationId="{5A59F003-E00A-43F9-91DC-CC54E3B87466}"/>
          </ac:spMkLst>
        </pc:spChg>
        <pc:spChg chg="add del">
          <ac:chgData name="Gourang Baviskar" userId="ea0c3d03992c69dd" providerId="Windows Live" clId="Web-{E417CDAD-D935-4DC5-8753-7F6171940959}" dt="2021-03-21T07:56:41.710" v="372"/>
          <ac:spMkLst>
            <pc:docMk/>
            <pc:sldMk cId="2919244390" sldId="266"/>
            <ac:spMk id="10" creationId="{D74A4382-E3AD-430A-9A1F-DFA3E0E77A7D}"/>
          </ac:spMkLst>
        </pc:spChg>
        <pc:spChg chg="add del">
          <ac:chgData name="Gourang Baviskar" userId="ea0c3d03992c69dd" providerId="Windows Live" clId="Web-{E417CDAD-D935-4DC5-8753-7F6171940959}" dt="2021-03-21T07:56:41.710" v="372"/>
          <ac:spMkLst>
            <pc:docMk/>
            <pc:sldMk cId="2919244390" sldId="266"/>
            <ac:spMk id="12" creationId="{79F40191-0F44-4FD1-82CC-ACB507C14BE6}"/>
          </ac:spMkLst>
        </pc:spChg>
        <pc:spChg chg="add">
          <ac:chgData name="Gourang Baviskar" userId="ea0c3d03992c69dd" providerId="Windows Live" clId="Web-{E417CDAD-D935-4DC5-8753-7F6171940959}" dt="2021-03-21T07:56:41.710" v="372"/>
          <ac:spMkLst>
            <pc:docMk/>
            <pc:sldMk cId="2919244390" sldId="266"/>
            <ac:spMk id="17" creationId="{5A59F003-E00A-43F9-91DC-CC54E3B87466}"/>
          </ac:spMkLst>
        </pc:spChg>
        <pc:spChg chg="add">
          <ac:chgData name="Gourang Baviskar" userId="ea0c3d03992c69dd" providerId="Windows Live" clId="Web-{E417CDAD-D935-4DC5-8753-7F6171940959}" dt="2021-03-21T07:56:41.710" v="372"/>
          <ac:spMkLst>
            <pc:docMk/>
            <pc:sldMk cId="2919244390" sldId="266"/>
            <ac:spMk id="19" creationId="{D74A4382-E3AD-430A-9A1F-DFA3E0E77A7D}"/>
          </ac:spMkLst>
        </pc:spChg>
        <pc:spChg chg="add">
          <ac:chgData name="Gourang Baviskar" userId="ea0c3d03992c69dd" providerId="Windows Live" clId="Web-{E417CDAD-D935-4DC5-8753-7F6171940959}" dt="2021-03-21T07:56:41.710" v="372"/>
          <ac:spMkLst>
            <pc:docMk/>
            <pc:sldMk cId="2919244390" sldId="266"/>
            <ac:spMk id="21" creationId="{79F40191-0F44-4FD1-82CC-ACB507C14BE6}"/>
          </ac:spMkLst>
        </pc:spChg>
        <pc:picChg chg="add del mod">
          <ac:chgData name="Gourang Baviskar" userId="ea0c3d03992c69dd" providerId="Windows Live" clId="Web-{E417CDAD-D935-4DC5-8753-7F6171940959}" dt="2021-03-21T07:56:15.037" v="370"/>
          <ac:picMkLst>
            <pc:docMk/>
            <pc:sldMk cId="2919244390" sldId="266"/>
            <ac:picMk id="3" creationId="{DC915AA6-8D9A-4D33-B749-2D1513E986D9}"/>
          </ac:picMkLst>
        </pc:picChg>
        <pc:picChg chg="add mod">
          <ac:chgData name="Gourang Baviskar" userId="ea0c3d03992c69dd" providerId="Windows Live" clId="Web-{E417CDAD-D935-4DC5-8753-7F6171940959}" dt="2021-03-21T07:56:41.710" v="372"/>
          <ac:picMkLst>
            <pc:docMk/>
            <pc:sldMk cId="2919244390" sldId="266"/>
            <ac:picMk id="4" creationId="{685E129A-2094-4584-A003-92EA8A5A05DD}"/>
          </ac:picMkLst>
        </pc:picChg>
      </pc:sldChg>
      <pc:sldMasterChg chg="del delSldLayout">
        <pc:chgData name="Gourang Baviskar" userId="ea0c3d03992c69dd" providerId="Windows Live" clId="Web-{E417CDAD-D935-4DC5-8753-7F6171940959}" dt="2021-03-21T06:58:40.917" v="0"/>
        <pc:sldMasterMkLst>
          <pc:docMk/>
          <pc:sldMasterMk cId="545332366" sldId="2147483917"/>
        </pc:sldMasterMkLst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2445340431" sldId="2147483918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1560083473" sldId="2147483919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295221722" sldId="2147483920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4146781141" sldId="2147483921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2168984237" sldId="2147483922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2496850884" sldId="2147483923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3963763445" sldId="2147483924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2393380162" sldId="2147483925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3571847667" sldId="2147483926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1474086515" sldId="2147483927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2582882038" sldId="2147483928"/>
          </pc:sldLayoutMkLst>
        </pc:sldLayoutChg>
      </pc:sldMasterChg>
      <pc:sldMasterChg chg="add del addSldLayout delSldLayout modSldLayout">
        <pc:chgData name="Gourang Baviskar" userId="ea0c3d03992c69dd" providerId="Windows Live" clId="Web-{E417CDAD-D935-4DC5-8753-7F6171940959}" dt="2021-03-21T06:58:48.807" v="1"/>
        <pc:sldMasterMkLst>
          <pc:docMk/>
          <pc:sldMasterMk cId="2367000274" sldId="2147483929"/>
        </pc:sldMasterMkLst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2941791664" sldId="2147483930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996339082" sldId="2147483931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611841234" sldId="2147483932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42877517" sldId="2147483933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121948283" sldId="2147483934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2210347660" sldId="2147483935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2211168883" sldId="2147483936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477521909" sldId="2147483937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2371365482" sldId="2147483938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2967868935" sldId="2147483939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1770067940" sldId="2147483940"/>
          </pc:sldLayoutMkLst>
        </pc:sldLayoutChg>
      </pc:sldMasterChg>
      <pc:sldMasterChg chg="add addSldLayout modSldLayout">
        <pc:chgData name="Gourang Baviskar" userId="ea0c3d03992c69dd" providerId="Windows Live" clId="Web-{E417CDAD-D935-4DC5-8753-7F6171940959}" dt="2021-03-21T06:58:48.807" v="1"/>
        <pc:sldMasterMkLst>
          <pc:docMk/>
          <pc:sldMasterMk cId="1229962886" sldId="2147483941"/>
        </pc:sldMasterMkLst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1189991067" sldId="2147483942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1465204894" sldId="2147483943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2641552913" sldId="2147483944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3959856335" sldId="2147483945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3056139092" sldId="2147483946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1178195529" sldId="2147483947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3998490912" sldId="2147483948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2991568876" sldId="2147483949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1854444840" sldId="2147483950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3942648783" sldId="2147483951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2436038829" sldId="214748395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91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48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03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04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52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856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13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195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90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68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444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6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D3138-D046-438C-A1C2-BF4F1B4DD33B}"/>
              </a:ext>
            </a:extLst>
          </p:cNvPr>
          <p:cNvSpPr txBox="1"/>
          <p:nvPr/>
        </p:nvSpPr>
        <p:spPr>
          <a:xfrm>
            <a:off x="6598104" y="1396289"/>
            <a:ext cx="5034783" cy="13255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i="1" dirty="0">
                <a:latin typeface="+mj-lt"/>
                <a:ea typeface="+mj-ea"/>
                <a:cs typeface="+mj-cs"/>
              </a:rPr>
              <a:t>HEART DIESEASE PREDICTION</a:t>
            </a:r>
            <a:endParaRPr lang="en-US" sz="4400" i="1" dirty="0">
              <a:latin typeface="Calibri Light"/>
              <a:ea typeface="+mj-ea"/>
              <a:cs typeface="Calibri Light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>
              <a:latin typeface="+mj-lt"/>
              <a:ea typeface="+mj-ea"/>
              <a:cs typeface="+mj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FD1A13-2B88-47B7-AAE9-AD6F3296E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5CE4102-C93A-420A-98A7-5A7DD0C5C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AC1C223-9346-4499-8F6A-DC6F07BF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7" y="1199199"/>
            <a:ext cx="4856199" cy="117266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A3D58ED-A799-43E5-BF9B-8F4D51E78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471531"/>
            <a:ext cx="2323213" cy="2323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593189-B5E2-4E69-B164-BBBA141D9D56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CD0B61-60E2-4D6D-979B-3C7D4EBB7F74}"/>
              </a:ext>
            </a:extLst>
          </p:cNvPr>
          <p:cNvSpPr txBox="1"/>
          <p:nvPr/>
        </p:nvSpPr>
        <p:spPr>
          <a:xfrm>
            <a:off x="6603423" y="2793423"/>
            <a:ext cx="46597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F0A35BB5-D270-4584-9C42-8247A6310CE8}"/>
              </a:ext>
            </a:extLst>
          </p:cNvPr>
          <p:cNvSpPr txBox="1"/>
          <p:nvPr/>
        </p:nvSpPr>
        <p:spPr>
          <a:xfrm>
            <a:off x="6614455" y="2733797"/>
            <a:ext cx="5034784" cy="318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tx1"/>
                </a:solidFill>
              </a:rPr>
              <a:t>Project Presentation By</a:t>
            </a:r>
            <a:endParaRPr lang="en-US" sz="2400">
              <a:solidFill>
                <a:schemeClr val="tx1"/>
              </a:solidFill>
              <a:cs typeface="Calibri" panose="020F0502020204030204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noProof="1">
                <a:solidFill>
                  <a:schemeClr val="tx1"/>
                </a:solidFill>
              </a:rPr>
              <a:t>Nikhilraj</a:t>
            </a:r>
            <a:r>
              <a:rPr lang="en-US" sz="2000" b="1" dirty="0">
                <a:solidFill>
                  <a:schemeClr val="tx1"/>
                </a:solidFill>
              </a:rPr>
              <a:t> Rindhe</a:t>
            </a:r>
            <a:endParaRPr lang="en-US" sz="2000" b="1">
              <a:solidFill>
                <a:schemeClr val="tx1"/>
              </a:solidFill>
              <a:cs typeface="Calibri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</a:rPr>
              <a:t>Gourang </a:t>
            </a:r>
            <a:r>
              <a:rPr lang="en-US" sz="2000" b="1" noProof="1">
                <a:solidFill>
                  <a:schemeClr val="tx1"/>
                </a:solidFill>
              </a:rPr>
              <a:t>Baviskar</a:t>
            </a:r>
            <a:endParaRPr lang="en-US" sz="2000" b="1" noProof="1">
              <a:solidFill>
                <a:schemeClr val="tx1"/>
              </a:solidFill>
              <a:cs typeface="Calibri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</a:rPr>
              <a:t>Akshay </a:t>
            </a:r>
            <a:r>
              <a:rPr lang="en-US" sz="2000" b="1" noProof="1">
                <a:solidFill>
                  <a:schemeClr val="tx1"/>
                </a:solidFill>
              </a:rPr>
              <a:t>Shirsath</a:t>
            </a:r>
            <a:endParaRPr lang="en-US" sz="2000" b="1" noProof="1">
              <a:solidFill>
                <a:schemeClr val="tx1"/>
              </a:solidFill>
              <a:cs typeface="Calibri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</a:rPr>
              <a:t>Minal Patil</a:t>
            </a:r>
            <a:endParaRPr lang="en-US" sz="2000" b="1">
              <a:solidFill>
                <a:schemeClr val="tx1"/>
              </a:solidFill>
              <a:cs typeface="Calibri"/>
            </a:endParaRPr>
          </a:p>
          <a:p>
            <a:pPr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cs typeface="Calibri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tx1"/>
                </a:solidFill>
                <a:cs typeface="Calibri"/>
              </a:rPr>
              <a:t>Under Guidance of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noProof="1">
                <a:solidFill>
                  <a:schemeClr val="tx1"/>
                </a:solidFill>
                <a:cs typeface="Calibri"/>
              </a:rPr>
              <a:t>Mr.Kushal</a:t>
            </a:r>
            <a:r>
              <a:rPr lang="en-US" sz="2000" b="1" dirty="0">
                <a:solidFill>
                  <a:schemeClr val="tx1"/>
                </a:solidFill>
                <a:cs typeface="Calibri"/>
              </a:rPr>
              <a:t> Sharma</a:t>
            </a:r>
          </a:p>
          <a:p>
            <a:pPr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4281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81B8AC-F391-4F54-B813-6FD94BDA5679}"/>
              </a:ext>
            </a:extLst>
          </p:cNvPr>
          <p:cNvSpPr txBox="1"/>
          <p:nvPr/>
        </p:nvSpPr>
        <p:spPr>
          <a:xfrm>
            <a:off x="507124" y="507124"/>
            <a:ext cx="7315200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Lucida Sans"/>
                <a:cs typeface="Calibri"/>
              </a:rPr>
              <a:t>ARCHITECTURE DIAGRAM</a:t>
            </a:r>
            <a:endParaRPr lang="en-US" sz="4000">
              <a:ea typeface="+mn-lt"/>
              <a:cs typeface="+mn-lt"/>
            </a:endParaRPr>
          </a:p>
          <a:p>
            <a:pPr algn="l"/>
            <a:endParaRPr lang="en-US">
              <a:cs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AFD177C-B19B-4EAB-992E-12F9B7120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971" y="4194304"/>
            <a:ext cx="2743200" cy="180879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5FEDF27-51A2-43D8-A483-6EDCC44E9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255986"/>
            <a:ext cx="2304113" cy="147648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4AEC2EC-3897-46BA-ADF4-3363B83F9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745" y="4234793"/>
            <a:ext cx="2743200" cy="177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94629E6-A62E-4889-8514-5D31BF1AB734}"/>
              </a:ext>
            </a:extLst>
          </p:cNvPr>
          <p:cNvSpPr/>
          <p:nvPr/>
        </p:nvSpPr>
        <p:spPr>
          <a:xfrm>
            <a:off x="3108947" y="4879835"/>
            <a:ext cx="972206" cy="486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F853E40-DE6D-44A1-9ACB-3DB67F9036E6}"/>
              </a:ext>
            </a:extLst>
          </p:cNvPr>
          <p:cNvSpPr/>
          <p:nvPr/>
        </p:nvSpPr>
        <p:spPr>
          <a:xfrm>
            <a:off x="7653029" y="4878193"/>
            <a:ext cx="893379" cy="52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783FD982-9A84-474C-B878-40C43AA06F95}"/>
              </a:ext>
            </a:extLst>
          </p:cNvPr>
          <p:cNvSpPr/>
          <p:nvPr/>
        </p:nvSpPr>
        <p:spPr>
          <a:xfrm>
            <a:off x="5745455" y="3178913"/>
            <a:ext cx="486103" cy="97220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E9C2F-7A3E-4C50-81DC-D37D22242176}"/>
              </a:ext>
            </a:extLst>
          </p:cNvPr>
          <p:cNvSpPr txBox="1"/>
          <p:nvPr/>
        </p:nvSpPr>
        <p:spPr>
          <a:xfrm>
            <a:off x="150429" y="593966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Data Sources</a:t>
            </a:r>
          </a:p>
          <a:p>
            <a:pPr algn="ctr"/>
            <a:r>
              <a:rPr lang="en-US" dirty="0"/>
              <a:t>(Patient reports)</a:t>
            </a:r>
            <a:endParaRPr lang="en-US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2C1D3A-E3DC-48D3-8FEB-FB0A6D002215}"/>
              </a:ext>
            </a:extLst>
          </p:cNvPr>
          <p:cNvSpPr txBox="1"/>
          <p:nvPr/>
        </p:nvSpPr>
        <p:spPr>
          <a:xfrm>
            <a:off x="5198552" y="5939666"/>
            <a:ext cx="17948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Data Warehouse </a:t>
            </a:r>
            <a:endParaRPr lang="en-US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07BE0-F518-47B2-9978-2E14221E6B56}"/>
              </a:ext>
            </a:extLst>
          </p:cNvPr>
          <p:cNvSpPr txBox="1"/>
          <p:nvPr/>
        </p:nvSpPr>
        <p:spPr>
          <a:xfrm>
            <a:off x="8546408" y="5939666"/>
            <a:ext cx="26277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Reporting</a:t>
            </a:r>
          </a:p>
          <a:p>
            <a:pPr algn="ctr"/>
            <a:r>
              <a:rPr lang="en-US" dirty="0">
                <a:cs typeface="Calibri"/>
              </a:rPr>
              <a:t>Tableau/Power BI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255B8555-BFD0-4586-A4D6-C68F3B3FB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55" y="4423930"/>
            <a:ext cx="2362200" cy="15661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7075C2-5497-4D9D-AE7F-0991DD5C0EE0}"/>
              </a:ext>
            </a:extLst>
          </p:cNvPr>
          <p:cNvSpPr txBox="1"/>
          <p:nvPr/>
        </p:nvSpPr>
        <p:spPr>
          <a:xfrm>
            <a:off x="4331176" y="2832227"/>
            <a:ext cx="38007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Data Analysis(Machine Learning)</a:t>
            </a:r>
          </a:p>
        </p:txBody>
      </p:sp>
    </p:spTree>
    <p:extLst>
      <p:ext uri="{BB962C8B-B14F-4D97-AF65-F5344CB8AC3E}">
        <p14:creationId xmlns:p14="http://schemas.microsoft.com/office/powerpoint/2010/main" val="304270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0685137D-E7DD-47A0-A46C-09044C53C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9" t="23391" r="5192"/>
          <a:stretch/>
        </p:blipFill>
        <p:spPr>
          <a:xfrm>
            <a:off x="-4" y="10"/>
            <a:ext cx="12191981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5DBD14-307E-47E2-AFB2-2D9E8FBE0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100" dirty="0">
                <a:latin typeface="Lucida Sans"/>
                <a:ea typeface="UD Digi Kyokasho N-B"/>
              </a:rPr>
              <a:t>HEART DIESEASE  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66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BF6F98-0C83-43BA-8A5F-78DACAE1A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342" y="3821230"/>
            <a:ext cx="5785658" cy="34651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687F1-D11D-4AEF-A56A-AE91850ED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087" y="-55134"/>
            <a:ext cx="5852164" cy="3881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663111-B5E3-4FD4-A271-69F341ECE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503" y="0"/>
            <a:ext cx="6389713" cy="705455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D9697D-9A82-4D5B-8C8D-06DF850CED54}"/>
              </a:ext>
            </a:extLst>
          </p:cNvPr>
          <p:cNvCxnSpPr>
            <a:cxnSpLocks/>
          </p:cNvCxnSpPr>
          <p:nvPr/>
        </p:nvCxnSpPr>
        <p:spPr>
          <a:xfrm>
            <a:off x="6251171" y="0"/>
            <a:ext cx="121916" cy="728637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5AFE2F-7F25-40C1-8784-1C3021E0BF83}"/>
              </a:ext>
            </a:extLst>
          </p:cNvPr>
          <p:cNvCxnSpPr>
            <a:cxnSpLocks/>
          </p:cNvCxnSpPr>
          <p:nvPr/>
        </p:nvCxnSpPr>
        <p:spPr>
          <a:xfrm flipH="1">
            <a:off x="6373087" y="3645956"/>
            <a:ext cx="569699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00ED94-BB38-42C9-8DD1-2EE519639EF7}"/>
              </a:ext>
            </a:extLst>
          </p:cNvPr>
          <p:cNvCxnSpPr/>
          <p:nvPr/>
        </p:nvCxnSpPr>
        <p:spPr>
          <a:xfrm>
            <a:off x="1944547" y="1782501"/>
            <a:ext cx="178250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DE1B41-550A-48AE-A113-536769564610}"/>
              </a:ext>
            </a:extLst>
          </p:cNvPr>
          <p:cNvCxnSpPr>
            <a:cxnSpLocks/>
          </p:cNvCxnSpPr>
          <p:nvPr/>
        </p:nvCxnSpPr>
        <p:spPr>
          <a:xfrm>
            <a:off x="343383" y="4449501"/>
            <a:ext cx="491152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1CC6B9-85E6-4233-A7BD-DF2393AA7CFB}"/>
              </a:ext>
            </a:extLst>
          </p:cNvPr>
          <p:cNvCxnSpPr>
            <a:cxnSpLocks/>
          </p:cNvCxnSpPr>
          <p:nvPr/>
        </p:nvCxnSpPr>
        <p:spPr>
          <a:xfrm>
            <a:off x="2372810" y="4092615"/>
            <a:ext cx="347240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964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9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149F80B4-7A9F-4D06-99EC-6ED6DF225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8" r="3588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48" name="Freeform: Shape 51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9" name="Freeform: Shape 53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8FFB9-0108-4A2B-8F95-CEB2B55B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US" sz="3600" dirty="0">
                <a:latin typeface="Lucida Sans"/>
              </a:rPr>
              <a:t>PROBLEM STATEMENT </a:t>
            </a:r>
            <a:endParaRPr lang="en-IN" sz="3600" dirty="0">
              <a:latin typeface="Lucida Sans"/>
            </a:endParaRPr>
          </a:p>
        </p:txBody>
      </p:sp>
      <p:sp>
        <p:nvSpPr>
          <p:cNvPr id="51" name="Rectangle 5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0DE74-3971-44FD-BBD7-B1F9995EE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1837813"/>
            <a:ext cx="3399494" cy="43502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3200" dirty="0">
                <a:latin typeface="Lucida Sans"/>
              </a:rPr>
              <a:t>To predict the possibility of having heart disease </a:t>
            </a:r>
          </a:p>
          <a:p>
            <a:pPr marL="0" indent="0">
              <a:buNone/>
            </a:pPr>
            <a:r>
              <a:rPr lang="en-US" sz="3200" u="sng" dirty="0">
                <a:latin typeface="Lucida Sans"/>
              </a:rPr>
              <a:t>non-invasively</a:t>
            </a:r>
            <a:r>
              <a:rPr lang="en-US" sz="3200" dirty="0">
                <a:latin typeface="Lucida Sans"/>
              </a:rPr>
              <a:t>?</a:t>
            </a:r>
            <a:endParaRPr lang="en-IN" sz="3200" dirty="0">
              <a:latin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404589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FB064E1-327A-410A-B09D-1B0045D3E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92" t="9091"/>
          <a:stretch/>
        </p:blipFill>
        <p:spPr>
          <a:xfrm>
            <a:off x="161656" y="10"/>
            <a:ext cx="12191981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4E919-79B1-4C72-98A8-8CB28C66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EXISTING SCENARIOS 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1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85E129A-2094-4584-A003-92EA8A5A0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9" t="14416" r="484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5D99B-DC70-47C6-B03D-688F05EB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34911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PROPOSED SOLUTION </a:t>
            </a:r>
            <a:br>
              <a:rPr lang="en-US" sz="6600"/>
            </a:br>
            <a:endParaRPr lang="en-US" sz="66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44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39C14A1-C698-40AE-BAB5-74B11F24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690" y="748570"/>
            <a:ext cx="8187930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48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53A5E4-6910-4033-8FCD-4AEC7EA1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1765879"/>
            <a:ext cx="4742993" cy="3320095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E9492B6-F285-494F-BC96-A12DD05FE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41" y="1652921"/>
            <a:ext cx="4577404" cy="3433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C34D94-8862-45C6-8DC3-F30EB8510B40}"/>
              </a:ext>
            </a:extLst>
          </p:cNvPr>
          <p:cNvSpPr txBox="1"/>
          <p:nvPr/>
        </p:nvSpPr>
        <p:spPr>
          <a:xfrm>
            <a:off x="479206" y="347827"/>
            <a:ext cx="399130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4000">
                <a:latin typeface="Lucida Sans"/>
                <a:cs typeface="Calibri"/>
              </a:rPr>
              <a:t>CHALLENGES </a:t>
            </a:r>
            <a:br>
              <a:rPr lang="en-IN" sz="4000">
                <a:latin typeface="Lucida Sans"/>
                <a:cs typeface="Calibri"/>
              </a:rPr>
            </a:br>
            <a:endParaRPr lang="en-US" sz="400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A2BEB-BFBE-4101-80D3-185F301B8030}"/>
              </a:ext>
            </a:extLst>
          </p:cNvPr>
          <p:cNvSpPr txBox="1"/>
          <p:nvPr/>
        </p:nvSpPr>
        <p:spPr>
          <a:xfrm>
            <a:off x="7069843" y="5205079"/>
            <a:ext cx="31242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ea typeface="+mn-lt"/>
                <a:cs typeface="+mn-lt"/>
              </a:rPr>
              <a:t>Using data to improve experiences</a:t>
            </a: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B8CDF-368D-4880-BCF0-2CDE898B64EB}"/>
              </a:ext>
            </a:extLst>
          </p:cNvPr>
          <p:cNvSpPr txBox="1"/>
          <p:nvPr/>
        </p:nvSpPr>
        <p:spPr>
          <a:xfrm>
            <a:off x="1764706" y="5182486"/>
            <a:ext cx="34448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ea typeface="+mn-lt"/>
                <a:cs typeface="+mn-lt"/>
              </a:rPr>
              <a:t>Improving quality of analytical data</a:t>
            </a: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302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B1E242EF-1BA8-4439-969B-E785DB91C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" r="8447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74" name="Freeform: Shape 73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6" name="Freeform: Shape 75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EBEE0-382C-4A57-ADF3-AF9247320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IN" sz="3600" dirty="0">
                <a:latin typeface="Lucida Sans"/>
              </a:rPr>
              <a:t>BENIFITS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1F22D-60A6-48C8-AEBD-E93210371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IN" sz="1800" i="1" dirty="0">
                <a:latin typeface="Arial"/>
                <a:cs typeface="Arial"/>
              </a:rPr>
              <a:t>1.Heart Disease Pre-Diagnosis 	Tool</a:t>
            </a:r>
          </a:p>
          <a:p>
            <a:pPr marL="0" indent="0">
              <a:buNone/>
            </a:pPr>
            <a:r>
              <a:rPr lang="en-IN" sz="1800" i="1" dirty="0">
                <a:latin typeface="Arial"/>
                <a:cs typeface="Arial"/>
              </a:rPr>
              <a:t>2. Smart Health Record</a:t>
            </a:r>
          </a:p>
          <a:p>
            <a:pPr marL="0" indent="0">
              <a:buNone/>
            </a:pPr>
            <a:r>
              <a:rPr lang="en-IN" sz="1800" i="1" dirty="0">
                <a:latin typeface="Arial"/>
                <a:cs typeface="Arial"/>
              </a:rPr>
              <a:t>3. Generic Diseases Prediction 	Models</a:t>
            </a:r>
          </a:p>
          <a:p>
            <a:pPr marL="0" indent="0">
              <a:buNone/>
            </a:pPr>
            <a:endParaRPr lang="en-IN" sz="1800" i="1" dirty="0">
              <a:latin typeface="Arial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2DD8A0-8F17-41C5-ABD5-BE4F4BE03963}"/>
              </a:ext>
            </a:extLst>
          </p:cNvPr>
          <p:cNvSpPr/>
          <p:nvPr/>
        </p:nvSpPr>
        <p:spPr>
          <a:xfrm>
            <a:off x="10013730" y="6046074"/>
            <a:ext cx="2167758" cy="564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42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501</TotalTime>
  <Words>93</Words>
  <Application>Microsoft Office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Lucida Sans</vt:lpstr>
      <vt:lpstr>Office Theme</vt:lpstr>
      <vt:lpstr>PowerPoint Presentation</vt:lpstr>
      <vt:lpstr>HEART DIESEASE  </vt:lpstr>
      <vt:lpstr>PowerPoint Presentation</vt:lpstr>
      <vt:lpstr>PROBLEM STATEMENT </vt:lpstr>
      <vt:lpstr>EXISTING SCENARIOS </vt:lpstr>
      <vt:lpstr>PROPOSED SOLUTION  </vt:lpstr>
      <vt:lpstr>PowerPoint Presentation</vt:lpstr>
      <vt:lpstr>PowerPoint Presentation</vt:lpstr>
      <vt:lpstr>BENIFITS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PREDICITION</dc:title>
  <dc:creator>Nikhilraj Rindhe</dc:creator>
  <cp:lastModifiedBy>Nikhilraj Rindhe</cp:lastModifiedBy>
  <cp:revision>594</cp:revision>
  <dcterms:created xsi:type="dcterms:W3CDTF">2021-03-19T11:36:40Z</dcterms:created>
  <dcterms:modified xsi:type="dcterms:W3CDTF">2021-04-30T10:58:19Z</dcterms:modified>
</cp:coreProperties>
</file>